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tags/tag1.xml" ContentType="application/vnd.openxmlformats-officedocument.presentationml.tags+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64" r:id="rId1"/>
  </p:sldMasterIdLst>
  <p:notesMasterIdLst>
    <p:notesMasterId r:id="rId15"/>
  </p:notesMasterIdLst>
  <p:handoutMasterIdLst>
    <p:handoutMasterId r:id="rId16"/>
  </p:handoutMasterIdLst>
  <p:sldIdLst>
    <p:sldId id="265" r:id="rId2"/>
    <p:sldId id="257" r:id="rId3"/>
    <p:sldId id="256" r:id="rId4"/>
    <p:sldId id="258" r:id="rId5"/>
    <p:sldId id="264" r:id="rId6"/>
    <p:sldId id="268" r:id="rId7"/>
    <p:sldId id="259" r:id="rId8"/>
    <p:sldId id="260" r:id="rId9"/>
    <p:sldId id="262" r:id="rId10"/>
    <p:sldId id="263" r:id="rId11"/>
    <p:sldId id="261" r:id="rId12"/>
    <p:sldId id="267" r:id="rId13"/>
    <p:sldId id="266" r:id="rId14"/>
  </p:sldIdLst>
  <p:sldSz cx="9144000" cy="6858000" type="screen4x3"/>
  <p:notesSz cx="7010400" cy="92964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clrMode="gray" frameSlides="1"/>
  <p:showPr showNarration="1">
    <p:present/>
    <p:sldAll/>
    <p:penClr>
      <a:srgbClr val="FF0000"/>
    </p:penClr>
    <p:extLst>
      <p:ext uri="{EC167BDD-8182-4AB7-AECC-EB403E3ABB37}">
        <p14:laserClr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a:srgbClr val="FF0000"/>
        </p14:laserClr>
      </p:ext>
      <p:ext uri="{2FDB2607-1784-4EEB-B798-7EB5836EED8A}">
        <p14:showMediaCtrls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1"/>
      </p:ext>
    </p:extLst>
  </p:showPr>
  <p:clrMru>
    <a:srgbClr val="CCECFF"/>
    <a:srgbClr val="E2FD8D"/>
    <a:srgbClr val="CCFFCC"/>
    <a:srgbClr val="9FAE53"/>
    <a:srgbClr val="FF0000"/>
  </p:clrMru>
  <p:extLst>
    <p:ext uri="{E76CE94A-603C-4142-B9EB-6D1370010A27}">
      <p14:discardImageEditData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0"/>
    </p:ext>
    <p:ext uri="{D31A062A-798A-4329-ABDD-BBA856620510}">
      <p14:defaultImageDpi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2088" autoAdjust="0"/>
    <p:restoredTop sz="85714" autoAdjust="0"/>
  </p:normalViewPr>
  <p:slideViewPr>
    <p:cSldViewPr snapToGrid="0">
      <p:cViewPr>
        <p:scale>
          <a:sx n="66" d="100"/>
          <a:sy n="66" d="100"/>
        </p:scale>
        <p:origin x="-2176" y="-1104"/>
      </p:cViewPr>
      <p:guideLst>
        <p:guide orient="horz"/>
        <p:guide pos="1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1554" y="-90"/>
      </p:cViewPr>
      <p:guideLst>
        <p:guide orient="horz" pos="2928"/>
        <p:guide pos="2208"/>
      </p:guideLst>
    </p:cSldViewPr>
  </p:notesViewPr>
  <p:gridSpacing cx="93633925" cy="93633925"/>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handoutMaster" Target="handoutMasters/handout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332EB272-D524-7144-9066-F5FF0733E12C}" type="datetimeFigureOut">
              <a:rPr lang="en-US" smtClean="0"/>
              <a:pPr/>
              <a:t>8/9/10</a:t>
            </a:fld>
            <a:endParaRPr lang="en-US"/>
          </a:p>
        </p:txBody>
      </p:sp>
      <p:sp>
        <p:nvSpPr>
          <p:cNvPr id="4" name="Footer Placeholder 3"/>
          <p:cNvSpPr>
            <a:spLocks noGrp="1"/>
          </p:cNvSpPr>
          <p:nvPr>
            <p:ph type="ftr" sz="quarter" idx="2"/>
          </p:nvPr>
        </p:nvSpPr>
        <p:spPr>
          <a:xfrm>
            <a:off x="0" y="8829054"/>
            <a:ext cx="3038319" cy="46524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885" y="8829054"/>
            <a:ext cx="3038319" cy="465242"/>
          </a:xfrm>
          <a:prstGeom prst="rect">
            <a:avLst/>
          </a:prstGeom>
        </p:spPr>
        <p:txBody>
          <a:bodyPr vert="horz" lIns="91440" tIns="45720" rIns="91440" bIns="45720" rtlCol="0" anchor="b"/>
          <a:lstStyle>
            <a:lvl1pPr algn="r">
              <a:defRPr sz="1200"/>
            </a:lvl1pPr>
          </a:lstStyle>
          <a:p>
            <a:fld id="{3E76CB79-1296-D646-A2A2-8C83DF2DC13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70" name="Rectangle 8193"/>
          <p:cNvSpPr>
            <a:spLocks noGrp="1" noChangeArrowheads="1"/>
          </p:cNvSpPr>
          <p:nvPr>
            <p:ph type="hdr" sz="quarter"/>
          </p:nvPr>
        </p:nvSpPr>
        <p:spPr bwMode="auto">
          <a:xfrm>
            <a:off x="1"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l">
              <a:defRPr sz="1200">
                <a:latin typeface="Arial" charset="0"/>
              </a:defRPr>
            </a:lvl1pPr>
          </a:lstStyle>
          <a:p>
            <a:pPr>
              <a:defRPr/>
            </a:pPr>
            <a:endParaRPr lang="en-US"/>
          </a:p>
        </p:txBody>
      </p:sp>
      <p:sp>
        <p:nvSpPr>
          <p:cNvPr id="7171" name="Rectangle 8194"/>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8195"/>
          <p:cNvSpPr>
            <a:spLocks noGrp="1" noRot="1" noChangeAspect="1" noChangeArrowheads="1" noTextEdit="1"/>
          </p:cNvSpPr>
          <p:nvPr>
            <p:ph type="sldImg" idx="2"/>
          </p:nvPr>
        </p:nvSpPr>
        <p:spPr bwMode="auto">
          <a:xfrm>
            <a:off x="1181100" y="696913"/>
            <a:ext cx="4648200" cy="3486150"/>
          </a:xfrm>
          <a:prstGeom prst="rect">
            <a:avLst/>
          </a:prstGeom>
          <a:noFill/>
          <a:ln w="9525" algn="ctr">
            <a:solidFill>
              <a:srgbClr val="000000"/>
            </a:solidFill>
            <a:miter lim="800000"/>
            <a:headEnd/>
            <a:tailEnd/>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Lst>
        </p:spPr>
      </p:sp>
      <p:sp>
        <p:nvSpPr>
          <p:cNvPr id="15365" name="Notes Placeholder 15364"/>
          <p:cNvSpPr>
            <a:spLocks noGrp="1" noChangeArrowheads="1"/>
          </p:cNvSpPr>
          <p:nvPr>
            <p:ph type="body" sz="quarter" idx="3"/>
          </p:nvPr>
        </p:nvSpPr>
        <p:spPr bwMode="auto">
          <a:xfrm>
            <a:off x="701675" y="4416426"/>
            <a:ext cx="5607050" cy="4183063"/>
          </a:xfrm>
          <a:prstGeom prst="rect">
            <a:avLst/>
          </a:prstGeom>
          <a:noFill/>
          <a:ln w="9525" cap="flat" cmpd="sng" algn="ctr">
            <a:noFill/>
            <a:prstDash val="solid"/>
            <a:miter lim="800000"/>
            <a:headEnd type="none" w="med" len="med"/>
            <a:tailEnd type="none" w="med" len="me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8197"/>
          <p:cNvSpPr>
            <a:spLocks noGrp="1" noChangeArrowheads="1"/>
          </p:cNvSpPr>
          <p:nvPr>
            <p:ph type="ftr" sz="quarter" idx="4"/>
          </p:nvPr>
        </p:nvSpPr>
        <p:spPr bwMode="auto">
          <a:xfrm>
            <a:off x="1"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l">
              <a:defRPr sz="1200">
                <a:latin typeface="Arial" charset="0"/>
              </a:defRPr>
            </a:lvl1pPr>
          </a:lstStyle>
          <a:p>
            <a:pPr>
              <a:defRPr/>
            </a:pPr>
            <a:endParaRPr lang="en-US"/>
          </a:p>
        </p:txBody>
      </p:sp>
      <p:sp>
        <p:nvSpPr>
          <p:cNvPr id="15367" name="Slide Number Placeholder 15366"/>
          <p:cNvSpPr>
            <a:spLocks noGrp="1" noChangeArrowheads="1"/>
          </p:cNvSpPr>
          <p:nvPr>
            <p:ph type="sldNum" sz="quarter" idx="5"/>
          </p:nvPr>
        </p:nvSpPr>
        <p:spPr bwMode="auto">
          <a:xfrm>
            <a:off x="3970338" y="8829675"/>
            <a:ext cx="3038475" cy="465138"/>
          </a:xfrm>
          <a:prstGeom prst="rect">
            <a:avLst/>
          </a:prstGeom>
          <a:noFill/>
          <a:ln w="9525" cap="flat" cmpd="sng" algn="ctr">
            <a:noFill/>
            <a:prstDash val="solid"/>
            <a:miter lim="800000"/>
            <a:headEnd type="none" w="med" len="med"/>
            <a:tailEnd type="none" w="med" len="me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CAC162-59E2-4AD8-A5D3-97411D151912}"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1841482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Helvetic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Helvetic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81100" y="696913"/>
            <a:ext cx="4648200" cy="3486150"/>
          </a:xfrm>
          <a:ln/>
        </p:spPr>
      </p:sp>
      <p:sp>
        <p:nvSpPr>
          <p:cNvPr id="30723"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Bienvenidos a una breve orientación sobre la solución de problemas y el programa de Respuesta a la Instrucción/Intervención de la Florida; el cual conocemos como RtI. RtI es un cambio en la forma y manera en que se ha trabajado con los estudiantes, enfocándonos en obtener mejores resultados para todos</a:t>
            </a:r>
            <a:r>
              <a:rPr lang="es-ES_tradnl" baseline="0" dirty="0" smtClean="0"/>
              <a:t> los estudiantes</a:t>
            </a:r>
            <a:r>
              <a:rPr lang="es-ES_tradnl" dirty="0" smtClean="0"/>
              <a:t>. El propósito de esta orientación es el incrementar el entendimiento mutuo entre los padres, los miembros de la comunidad y las escuelas, ya que tenemos una cosa en común: todos queremos que nuestros estudiantes sean exitosos en la escuela como también en su vida personal. Nosotros en el Departamento de Educación de la Florida, creemos que tanto los padres, como los educadores tienen el poder para ayudar a los estudiantes al trabajar juntos, y en armonía hacia una misma meta… El Aprendizaje.    </a:t>
            </a:r>
          </a:p>
          <a:p>
            <a:endParaRPr lang="en-US" dirty="0" smtClean="0"/>
          </a:p>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81100" y="696913"/>
            <a:ext cx="4648200" cy="3486150"/>
          </a:xfrm>
          <a:ln/>
        </p:spPr>
      </p:sp>
      <p:sp>
        <p:nvSpPr>
          <p:cNvPr id="40963"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Así que el proceso de solución de problemas y RtI existe y continua para todos los estudiantes desde jardín infantil hasta su graduación de escuela superior, tenga la escuela programa de educación especial o no. </a:t>
            </a:r>
          </a:p>
          <a:p>
            <a:r>
              <a:rPr lang="es-ES_tradnl" dirty="0" smtClean="0"/>
              <a:t>Esto son buenas noticias porque significa que la ayuda a su niño no depende de los requisitos de educación especial. </a:t>
            </a:r>
          </a:p>
          <a:p>
            <a:endParaRPr lang="es-ES_tradnl" dirty="0" smtClean="0"/>
          </a:p>
          <a:p>
            <a:r>
              <a:rPr lang="es-ES_tradnl" dirty="0" smtClean="0"/>
              <a:t>Sin embargo, si la información</a:t>
            </a:r>
            <a:r>
              <a:rPr lang="es-ES_tradnl" baseline="0" dirty="0" smtClean="0"/>
              <a:t> de su hijo(a) </a:t>
            </a:r>
            <a:r>
              <a:rPr lang="es-ES_tradnl" dirty="0" smtClean="0"/>
              <a:t>esta siendo evaluada para determinar si los recursos de educación especial pueden ser accesados por la escuela, la información que se obtiene a través del</a:t>
            </a:r>
            <a:r>
              <a:rPr lang="es-ES_tradnl" baseline="0" dirty="0" smtClean="0"/>
              <a:t> proceso de</a:t>
            </a:r>
            <a:r>
              <a:rPr lang="es-ES_tradnl" dirty="0" smtClean="0"/>
              <a:t> solución de problemas y RtI sobre las</a:t>
            </a:r>
            <a:r>
              <a:rPr lang="es-ES_tradnl" baseline="0" dirty="0" smtClean="0"/>
              <a:t> necesidades</a:t>
            </a:r>
            <a:r>
              <a:rPr lang="es-ES_tradnl" dirty="0" smtClean="0"/>
              <a:t> su hijo(a) necesita para ser exitoso, ayudaran la escuela a tomar una mejor decisión al momento de seleccionar los recursos de educación especial para su niño. Lo que mas deseamos es poder alcanzar las necesidades individuales de su niño para que el o ella pueda ser exitosos; sin identificarlo innecesariamente como un estudiante de</a:t>
            </a:r>
            <a:r>
              <a:rPr lang="es-ES_tradnl" baseline="0" dirty="0" smtClean="0"/>
              <a:t> educación especial o estudiante discapacitado</a:t>
            </a:r>
            <a:r>
              <a:rPr lang="es-ES_tradnl" dirty="0" smtClean="0"/>
              <a:t>.    </a:t>
            </a:r>
          </a:p>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81100" y="696913"/>
            <a:ext cx="4648200" cy="3486150"/>
          </a:xfrm>
          <a:ln/>
        </p:spPr>
      </p:sp>
      <p:sp>
        <p:nvSpPr>
          <p:cNvPr id="41987" name="Notes Placeholder 2"/>
          <p:cNvSpPr>
            <a:spLocks noGrp="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Es posible que usted desee mas información sobre el proceso de solución de problemas y respuesta a la intervención. El Departamento de Educación del Estado de la Florida tiene un portal de internet el cual usted puede accesar en www.florida-rti.org. En el mismo usted encontrara un panfleto dirigido a los padres, al igual que mucha otra información y recursos; como por ejemplo un curso en línea sobre RtI. Si necesita ayuda accesando cualquiera de estos recursos o tiene preguntas adicionales, puede comunicarse con el principal de la escuela de su niño.    </a:t>
            </a:r>
          </a:p>
          <a:p>
            <a:endParaRPr lang="es-ES_tradnl" dirty="0" smtClean="0"/>
          </a:p>
          <a:p>
            <a:r>
              <a:rPr lang="es-ES_tradnl" dirty="0" smtClean="0"/>
              <a:t>Gracias por apoyar la escuela de su niño y a su niño, mientras trabajamos juntos asegurándonos de que las necesidades educativas de su niño han sido cubiertas.</a:t>
            </a:r>
          </a:p>
        </p:txBody>
      </p:sp>
      <p:sp>
        <p:nvSpPr>
          <p:cNvPr id="41988" name="Slide Number Placeholder 3"/>
          <p:cNvSpPr>
            <a:spLocks noGrp="1"/>
          </p:cNvSpPr>
          <p:nvPr>
            <p:ph type="sldNum" sz="quarter" idx="5"/>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4DD294-E2A4-49E4-A976-0DE1F6412A3E}" type="slidenum">
              <a:rPr lang="en-US" smtClean="0"/>
              <a:pPr eaLnBrk="1" hangingPunct="1"/>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s-ES_tradnl" noProof="0" dirty="0" smtClean="0"/>
              <a:t>Definir – Cual es el problema?</a:t>
            </a:r>
          </a:p>
          <a:p>
            <a:r>
              <a:rPr lang="es-ES_tradnl" noProof="0" dirty="0" smtClean="0"/>
              <a:t>Analizar</a:t>
            </a:r>
            <a:r>
              <a:rPr lang="es-ES_tradnl" baseline="0" noProof="0" dirty="0" smtClean="0"/>
              <a:t> – Por que esta ocurriendo?</a:t>
            </a:r>
          </a:p>
          <a:p>
            <a:r>
              <a:rPr lang="es-ES_tradnl" baseline="0" noProof="0" dirty="0" smtClean="0"/>
              <a:t>Evaluar – Esta funcionando?</a:t>
            </a:r>
          </a:p>
          <a:p>
            <a:r>
              <a:rPr lang="es-ES_tradnl" baseline="0" noProof="0" dirty="0" smtClean="0"/>
              <a:t>Implementar – Que vamos a hacer al respecto? </a:t>
            </a:r>
            <a:endParaRPr lang="es-ES_tradnl" noProof="0" dirty="0"/>
          </a:p>
        </p:txBody>
      </p:sp>
      <p:sp>
        <p:nvSpPr>
          <p:cNvPr id="4" name="Slide Number Placeholder 3"/>
          <p:cNvSpPr>
            <a:spLocks noGrp="1"/>
          </p:cNvSpPr>
          <p:nvPr>
            <p:ph type="sldNum" sz="quarter" idx="10"/>
          </p:nvPr>
        </p:nvSpPr>
        <p:spPr/>
        <p:txBody>
          <a:bodyPr/>
          <a:lstStyle/>
          <a:p>
            <a:pPr>
              <a:defRPr/>
            </a:pPr>
            <a:fld id="{18CAC162-59E2-4AD8-A5D3-97411D151912}"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81100" y="696913"/>
            <a:ext cx="4648200" cy="3486150"/>
          </a:xfrm>
          <a:ln/>
        </p:spPr>
      </p:sp>
      <p:sp>
        <p:nvSpPr>
          <p:cNvPr id="34819" name="Notes Placeholder 2"/>
          <p:cNvSpPr>
            <a:spLocks noGrp="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Todos los padres tienen derecho a recibir información sobre el progreso de sus hijos; de esta forma pueden trabajar en equipo con los maestros para ayudar a que sus hijos alcancen el éxito. Para los estudiantes que estén teniendo dificultad académica o de comportamiento, este</a:t>
            </a:r>
            <a:r>
              <a:rPr lang="es-ES_tradnl" baseline="0" dirty="0" smtClean="0"/>
              <a:t> proceso</a:t>
            </a:r>
            <a:r>
              <a:rPr lang="es-ES_tradnl" dirty="0" smtClean="0"/>
              <a:t> es mucho mas importante y puede que ocurra mucho mas a menudo.   </a:t>
            </a:r>
          </a:p>
          <a:p>
            <a:r>
              <a:rPr lang="es-ES_tradnl" dirty="0" smtClean="0"/>
              <a:t>Si su hijo(a) esta teniendo problemas en alcanzar el nivel de aprendizaje de su grado y esta matriculado en una escuela publica del estado de la Florida, usted debe recibir información y ser invitado a participar de reuniones donde se discutirá que intervenciones serán provistas para ayudar a su hijo(a). Usted será parte en la toma de decisiones cuando el tipo de ayuda a su hijo(a) incremente o disminuya, basado en como su hijo(a) responda a la instrucción (enseñanza) e intervención que provea la escuela. Dependiendo de cuan a menudo la respuesta de su hijo(a) sea medida, se le proveerá información en una grafica sobre</a:t>
            </a:r>
            <a:r>
              <a:rPr lang="es-ES_tradnl" baseline="0" dirty="0" smtClean="0"/>
              <a:t> el progreso de su hijo(a)</a:t>
            </a:r>
            <a:r>
              <a:rPr lang="es-ES_tradnl" dirty="0" smtClean="0"/>
              <a:t>. Esto le ayudara a entender si la instrucción (enseñanza) y la intervención están ayudando o no. Si están ayudando, la escuela continuara verificando el progreso de su hijo(a). Si no esta ayudando, los maestros y especialistas le invitaran a trabajar en equipo</a:t>
            </a:r>
            <a:r>
              <a:rPr lang="es-ES_tradnl" baseline="0" dirty="0" smtClean="0"/>
              <a:t> </a:t>
            </a:r>
            <a:r>
              <a:rPr lang="es-ES_tradnl" dirty="0" smtClean="0"/>
              <a:t>mientras se utiliza el proceso de solución de problemas para mejorar la instrucción (enseñanza) y las intervenciones.      </a:t>
            </a:r>
          </a:p>
        </p:txBody>
      </p:sp>
      <p:sp>
        <p:nvSpPr>
          <p:cNvPr id="34820" name="Slide Number Placeholder 3"/>
          <p:cNvSpPr>
            <a:spLocks noGrp="1"/>
          </p:cNvSpPr>
          <p:nvPr>
            <p:ph type="sldNum" sz="quarter" idx="5"/>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868D39-B9B4-42EB-B8BE-805A78F77324}" type="slidenum">
              <a:rPr lang="en-US" smtClean="0"/>
              <a:pPr eaLnBrk="1" hangingPunct="1"/>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81100" y="696913"/>
            <a:ext cx="4648200" cy="3486150"/>
          </a:xfrm>
          <a:ln/>
        </p:spPr>
      </p:sp>
      <p:sp>
        <p:nvSpPr>
          <p:cNvPr id="33795" name="Notes Placeholder 2"/>
          <p:cNvSpPr>
            <a:spLocks noGrp="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Así que una nueva forma de pensar y trabajar esta siendo usada por escuelas a través de la Florida y los Estados Unidos. Es usualmente llamada RtI. Sus siglas RtI significan Respuesta a la Instrucción/Intervención. </a:t>
            </a:r>
            <a:r>
              <a:rPr lang="es-ES_tradnl" dirty="0" err="1" smtClean="0"/>
              <a:t>RtI</a:t>
            </a:r>
            <a:r>
              <a:rPr lang="es-ES_tradnl" dirty="0" smtClean="0"/>
              <a:t> se refiere a un sistema de ideas centradas en cómo ayudar a todos los niños a ser exitosos en escuela. Se enfoca en las necesidades y resultados del estudiante. A menudo los maestros y otros educadores se preguntan entre si, ¿Cuan bien los estudiantes están respondiendo a esta enseñanza y como podemos nosotros mejorar la misma para ellos? </a:t>
            </a:r>
            <a:r>
              <a:rPr lang="es-ES_tradnl" dirty="0" err="1" smtClean="0"/>
              <a:t>RtI</a:t>
            </a:r>
            <a:r>
              <a:rPr lang="es-ES_tradnl" dirty="0" smtClean="0"/>
              <a:t> no es un programa, una estrategia o una moda. En cambio, es una manera de pensar y un sistema de solución de problemas diseñado para descubrir que tipo de enseñanza es la mas adecuada para cada estudiante. Si la enseñanza que un estudiante esta recibiendo no le esta siendo de ayuda en su aprendizaje, RtI será usado como método para</a:t>
            </a:r>
            <a:r>
              <a:rPr lang="es-ES_tradnl" baseline="0" dirty="0" smtClean="0"/>
              <a:t> medir y </a:t>
            </a:r>
            <a:r>
              <a:rPr lang="es-ES_tradnl" dirty="0" smtClean="0"/>
              <a:t>decidir como mejorar la instrucción (enseñanza) y se añadirán intervenciones que ayudaran a dicho estudiante.      </a:t>
            </a:r>
          </a:p>
        </p:txBody>
      </p:sp>
      <p:sp>
        <p:nvSpPr>
          <p:cNvPr id="33796" name="Slide Number Placeholder 3"/>
          <p:cNvSpPr>
            <a:spLocks noGrp="1"/>
          </p:cNvSpPr>
          <p:nvPr>
            <p:ph type="sldNum" sz="quarter" idx="5"/>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8868C1-2A28-4D5D-B708-7EEAA9470FA2}" type="slidenum">
              <a:rPr lang="en-US" smtClean="0"/>
              <a:pPr eaLnBrk="1" hangingPunct="1"/>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1100" y="696913"/>
            <a:ext cx="4648200" cy="3486150"/>
          </a:xfrm>
          <a:ln/>
        </p:spPr>
      </p:sp>
      <p:sp>
        <p:nvSpPr>
          <p:cNvPr id="35843"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dirty="0" smtClean="0"/>
              <a:t>El proceso de solución de problemas envuelve cuatro preguntas que ayudan al maestro y los especialistas a encontrar soluciones tanto académicas como de comportamiento. La primera pregunta es “¿Cual es el problema exactamente?” Esta pregunta es importante porque debemos estar seguros que trabajamos con el verdadero problema. La segunda pregunta es “¿Porque esto esta sucediendo?” Esta pregunta es importante porque necesitamos entender el problema para diseñar soluciones que muy probablemente trabajen. La tercera pregunta es “¿Que vamos a hacer al respecto?” Esta pregunta es importante porque necesitamos planificar que vamos a ensenar y como vamos a hacerlo. En esta etapa, estamos diseñando y luego estamos interviniendo. Algunas veces el maestro o especialista que hace la intervención va a necesitar ayuda, como adiestramiento adicional, materiales nuevos o refuerzo en el hogar del niño(a). La cuarta pregunta es “¿Cuan bien esta trabajando?” Esta etapa es la etapa del RtI, porque debemos medir como esta respondiendo su hijo(a) a la intervención para saber si esta ayudando o no. Estas cuatro preguntas deben dirigir las reuniones a las cuales usted atenderá en la escuela.    </a:t>
            </a:r>
          </a:p>
          <a:p>
            <a:endParaRPr lang="es-ES_tradnl" dirty="0" smtClean="0"/>
          </a:p>
          <a:p>
            <a:r>
              <a:rPr lang="es-ES_tradnl" dirty="0" smtClean="0"/>
              <a:t>El proceso de solución de problemas es usado mientras se trabaja con tres tipos o niveles de instrucción o intervención. Estos niveles a menudo son descritos como “escalones”. El propósito de estos “escalones” es ayudar a la escuela a proveer una enseñanza efectiva y un ambiente de clase efectivo para que todos los estudiantes puedan llegar a cumplir con los estándares del grado escolar. Pensar en los tres escalones ayuda la escuela a proveer ayuda a los estudiantes que están teniendo dificultad añadiendo mas de lo que otros reciben, en vez de remplazarlo con algo distinto, desconectando dichos estudiantes de la enseñanza que todos los demás estudiantes reciben. Mas importante, la escuela que esta capacitada para ayudar los estudiantes que están en diferentes niveles o escalones, basándose en lo que los estudiantes realmente necesitan, ayudan los estudiantes mucho mas rápido como parte del sistema de educación.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81100" y="696913"/>
            <a:ext cx="4648200" cy="3486150"/>
          </a:xfrm>
          <a:ln/>
        </p:spPr>
      </p:sp>
      <p:sp>
        <p:nvSpPr>
          <p:cNvPr id="36867" name="Notes Placeholder 2"/>
          <p:cNvSpPr>
            <a:spLocks noGrp="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noProof="0" dirty="0" smtClean="0"/>
              <a:t>Cuando hablamos de tres </a:t>
            </a:r>
            <a:r>
              <a:rPr lang="es-ES_tradnl" noProof="0" dirty="0" smtClean="0"/>
              <a:t>niveles, </a:t>
            </a:r>
            <a:r>
              <a:rPr lang="es-ES_tradnl" noProof="0" dirty="0" smtClean="0"/>
              <a:t>tenemos que ser cuidadosos y recordar que no hablamos de categorías de estudiantes</a:t>
            </a:r>
            <a:r>
              <a:rPr lang="es-ES_tradnl" noProof="0" dirty="0" smtClean="0"/>
              <a:t> hacia </a:t>
            </a:r>
            <a:r>
              <a:rPr lang="es-ES_tradnl" noProof="0" dirty="0" smtClean="0"/>
              <a:t>una categoría de educación especial. No hay ninguna regla fija en cada </a:t>
            </a:r>
            <a:r>
              <a:rPr lang="es-ES_tradnl" noProof="0" dirty="0" smtClean="0"/>
              <a:t>nivel, </a:t>
            </a:r>
            <a:r>
              <a:rPr lang="es-ES_tradnl" noProof="0" dirty="0" smtClean="0"/>
              <a:t>en cambio hay guías básicas para ayudarnos a entender la estructura utilizada</a:t>
            </a:r>
            <a:r>
              <a:rPr lang="es-ES_tradnl" baseline="0" noProof="0" dirty="0" smtClean="0"/>
              <a:t> por la escuela para alcanzar las necesidades de cada estudiante. El nivel</a:t>
            </a:r>
            <a:r>
              <a:rPr lang="es-ES_tradnl" baseline="0" noProof="0" dirty="0" smtClean="0"/>
              <a:t> 1 </a:t>
            </a:r>
            <a:r>
              <a:rPr lang="es-ES_tradnl" baseline="0" noProof="0" dirty="0" smtClean="0"/>
              <a:t>describe la enseñanza de alta calidad y el apoyo escolar para comportamiento positivo que todos los estudiantes en la escuela reciben. Si lo que la escuela provee en el nivel</a:t>
            </a:r>
            <a:r>
              <a:rPr lang="es-ES_tradnl" baseline="0" noProof="0" dirty="0" smtClean="0"/>
              <a:t> 1 </a:t>
            </a:r>
            <a:r>
              <a:rPr lang="es-ES_tradnl" baseline="0" noProof="0" dirty="0" smtClean="0"/>
              <a:t>esta funcionando, muchos estudiantes en la escuela serán exitosos sin necesidad de ayuda adicional. El nivel</a:t>
            </a:r>
            <a:r>
              <a:rPr lang="es-ES_tradnl" baseline="0" noProof="0" dirty="0" smtClean="0"/>
              <a:t> 2 </a:t>
            </a:r>
            <a:r>
              <a:rPr lang="es-ES_tradnl" baseline="0" noProof="0" dirty="0" smtClean="0"/>
              <a:t>describe las intervenciones adicionales que grupos pequeños pueden recibir si necesitan ayuda adicional para aprender destrezas especificas. El nivel</a:t>
            </a:r>
            <a:r>
              <a:rPr lang="es-ES_tradnl" baseline="0" noProof="0" dirty="0" smtClean="0"/>
              <a:t> 3 </a:t>
            </a:r>
            <a:r>
              <a:rPr lang="es-ES_tradnl" baseline="0" noProof="0" dirty="0" smtClean="0"/>
              <a:t>describe las intervenciones diseñadas para ayudar individualmente a estudiantes que necesiten mas ayuda en destrezas especificas. Los estudiantes que reciben ayuda de nivel</a:t>
            </a:r>
            <a:r>
              <a:rPr lang="es-ES_tradnl" baseline="0" noProof="0" dirty="0" smtClean="0"/>
              <a:t> 3 </a:t>
            </a:r>
            <a:r>
              <a:rPr lang="es-ES_tradnl" baseline="0" noProof="0" dirty="0" smtClean="0"/>
              <a:t>pudieran necesitar este tipo de ayuda a corto o largo plazo para poder alcanzar su nivel académico. Cualquier estudiante de escuela puede necesitar en algún momento ayuda de nivel</a:t>
            </a:r>
            <a:r>
              <a:rPr lang="es-ES_tradnl" baseline="0" noProof="0" dirty="0" smtClean="0"/>
              <a:t> 2</a:t>
            </a:r>
            <a:r>
              <a:rPr lang="es-ES_tradnl" baseline="0" noProof="0" dirty="0" smtClean="0"/>
              <a:t>, o nivel</a:t>
            </a:r>
            <a:r>
              <a:rPr lang="es-ES_tradnl" baseline="0" noProof="0" dirty="0" smtClean="0"/>
              <a:t> 3 </a:t>
            </a:r>
            <a:r>
              <a:rPr lang="es-ES_tradnl" baseline="0" noProof="0" dirty="0" smtClean="0"/>
              <a:t>para poder aprender todas las destrezas necesarias de su grado escolar. La meta del equipo de solución de problemas siempre será el proveer al estudiante lo que necesite y a lo que responda positivamente, para que sean lo mas exitosos posibles en el salón de clase general. Es importante recordar que los tres niveles</a:t>
            </a:r>
            <a:r>
              <a:rPr lang="es-ES_tradnl" baseline="0" noProof="0" dirty="0" smtClean="0"/>
              <a:t> no </a:t>
            </a:r>
            <a:r>
              <a:rPr lang="es-ES_tradnl" baseline="0" noProof="0" dirty="0" smtClean="0"/>
              <a:t>tienen reglas porque están diseñados para describir niveles diferentes de ayuda que los estudiantes pueden adquirir cuando lo necesiten y que estos niveles de ayuda cambiaran según la necesidad del estudiante.   </a:t>
            </a:r>
            <a:endParaRPr lang="es-ES_tradnl" noProof="0" dirty="0" smtClean="0"/>
          </a:p>
          <a:p>
            <a:r>
              <a:rPr lang="en-US" dirty="0" smtClean="0"/>
              <a:t>  </a:t>
            </a:r>
          </a:p>
        </p:txBody>
      </p:sp>
      <p:sp>
        <p:nvSpPr>
          <p:cNvPr id="36868" name="Slide Number Placeholder 3"/>
          <p:cNvSpPr>
            <a:spLocks noGrp="1"/>
          </p:cNvSpPr>
          <p:nvPr>
            <p:ph type="sldNum" sz="quarter" idx="5"/>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2A04B18-7F2C-4465-929D-BA758A2C19D8}" type="slidenum">
              <a:rPr lang="en-US" smtClean="0"/>
              <a:pPr eaLnBrk="1" hangingPunct="1"/>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1181100" y="698500"/>
            <a:ext cx="4648200" cy="3486150"/>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r>
              <a:rPr lang="es-ES_tradnl" noProof="0" dirty="0" smtClean="0"/>
              <a:t>Definir </a:t>
            </a:r>
            <a:r>
              <a:rPr lang="es-ES_tradnl" noProof="0" dirty="0" err="1" smtClean="0"/>
              <a:t>–</a:t>
            </a:r>
            <a:r>
              <a:rPr lang="es-ES_tradnl" noProof="0" dirty="0" smtClean="0"/>
              <a:t> Cual es el problema?</a:t>
            </a:r>
          </a:p>
          <a:p>
            <a:r>
              <a:rPr lang="es-ES_tradnl" noProof="0" dirty="0" smtClean="0"/>
              <a:t>Analizar</a:t>
            </a:r>
            <a:r>
              <a:rPr lang="es-ES_tradnl" baseline="0" noProof="0" dirty="0" smtClean="0"/>
              <a:t> </a:t>
            </a:r>
            <a:r>
              <a:rPr lang="es-ES_tradnl" baseline="0" noProof="0" dirty="0" err="1" smtClean="0"/>
              <a:t>–</a:t>
            </a:r>
            <a:r>
              <a:rPr lang="es-ES_tradnl" baseline="0" noProof="0" dirty="0" smtClean="0"/>
              <a:t> Por que esta ocurriendo?</a:t>
            </a:r>
          </a:p>
          <a:p>
            <a:r>
              <a:rPr lang="es-ES_tradnl" baseline="0" noProof="0" dirty="0" smtClean="0"/>
              <a:t>Evaluar </a:t>
            </a:r>
            <a:r>
              <a:rPr lang="es-ES_tradnl" baseline="0" noProof="0" dirty="0" err="1" smtClean="0"/>
              <a:t>–</a:t>
            </a:r>
            <a:r>
              <a:rPr lang="es-ES_tradnl" baseline="0" noProof="0" dirty="0" smtClean="0"/>
              <a:t> Esta funcionando?</a:t>
            </a:r>
          </a:p>
          <a:p>
            <a:r>
              <a:rPr lang="es-ES_tradnl" baseline="0" noProof="0" dirty="0" smtClean="0"/>
              <a:t>Implementar </a:t>
            </a:r>
            <a:r>
              <a:rPr lang="es-ES_tradnl" baseline="0" noProof="0" dirty="0" err="1" smtClean="0"/>
              <a:t>–</a:t>
            </a:r>
            <a:r>
              <a:rPr lang="es-ES_tradnl" baseline="0" noProof="0" dirty="0" smtClean="0"/>
              <a:t> Que vamos a hacer al respecto? </a:t>
            </a:r>
            <a:endParaRPr lang="es-ES_tradnl" noProof="0" dirty="0" smtClean="0"/>
          </a:p>
          <a:p>
            <a:pPr eaLnBrk="1" hangingPunct="1">
              <a:spcBef>
                <a:spcPct val="0"/>
              </a:spcBef>
            </a:pPr>
            <a:endParaRPr lang="en-US" dirty="0" smtClean="0">
              <a:latin typeface="Arial" pitchFamily="23" charset="0"/>
              <a:ea typeface="ＭＳ Ｐゴシック" pitchFamily="23" charset="-128"/>
              <a:cs typeface="ＭＳ Ｐゴシック" pitchFamily="23" charset="-128"/>
            </a:endParaRPr>
          </a:p>
          <a:p>
            <a:pPr eaLnBrk="1" hangingPunct="1">
              <a:spcBef>
                <a:spcPct val="0"/>
              </a:spcBef>
            </a:pPr>
            <a:endParaRPr lang="en-US" dirty="0" smtClean="0">
              <a:latin typeface="Arial" pitchFamily="23" charset="0"/>
              <a:ea typeface="ＭＳ Ｐゴシック" pitchFamily="23" charset="-128"/>
              <a:cs typeface="ＭＳ Ｐゴシック" pitchFamily="23" charset="-128"/>
            </a:endParaRPr>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6C401F-FD35-614D-8830-28B5CDEA077D}" type="slidenum">
              <a:rPr lang="en-US" smtClean="0">
                <a:ea typeface="ＭＳ Ｐゴシック" pitchFamily="-105" charset="-128"/>
                <a:cs typeface="ＭＳ Ｐゴシック" pitchFamily="-105" charset="-128"/>
              </a:rPr>
              <a:pPr fontAlgn="base">
                <a:spcBef>
                  <a:spcPct val="0"/>
                </a:spcBef>
                <a:spcAft>
                  <a:spcPct val="0"/>
                </a:spcAft>
                <a:defRPr/>
              </a:pPr>
              <a:t>6</a:t>
            </a:fld>
            <a:endParaRPr lang="en-US" smtClean="0">
              <a:ea typeface="ＭＳ Ｐゴシック" pitchFamily="-105" charset="-128"/>
              <a:cs typeface="ＭＳ Ｐゴシック" pitchFamily="-105"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81100" y="696913"/>
            <a:ext cx="4648200" cy="3486150"/>
          </a:xfrm>
          <a:ln/>
        </p:spPr>
      </p:sp>
      <p:sp>
        <p:nvSpPr>
          <p:cNvPr id="37891"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r>
              <a:rPr lang="es-ES_tradnl" noProof="0" dirty="0" smtClean="0"/>
              <a:t>Como un padre envuelto en la educación de su hijo, le animamos a asistir y a ser un miembro activo de equipos que incluyan maestros y especialistas que encuentren soluciones contestando las cuatro preguntas que discutimos anteriormente. Los maestros y especialistas valoran y dependen de su ayuda porque usted es la persona mas experta y quien</a:t>
            </a:r>
            <a:r>
              <a:rPr lang="es-ES_tradnl" baseline="0" noProof="0" dirty="0" smtClean="0"/>
              <a:t> mas </a:t>
            </a:r>
            <a:r>
              <a:rPr lang="es-ES_tradnl" noProof="0" dirty="0" smtClean="0"/>
              <a:t>conoce a su hijo. Usted tiene mas conocimiento y experiencia con su hijo que cualquier otra persona, lo que quiere decir que usted tiene conocimiento e información importante para contribuir al proceso de encontrar soluciones. Una manera en la que usted puede contribuir es haciendo preguntas claves para ayudar a dirigir  las conversaciones y mantener el enfoque en mejorar el aprendizaje de su hijo. Algunas preguntas claves son, </a:t>
            </a:r>
            <a:r>
              <a:rPr lang="es-ES_tradnl" sz="1200" noProof="0" dirty="0" smtClean="0"/>
              <a:t>¿</a:t>
            </a:r>
            <a:r>
              <a:rPr lang="es-ES_tradnl" noProof="0" dirty="0" smtClean="0"/>
              <a:t>Es mi niño exitoso? </a:t>
            </a:r>
            <a:r>
              <a:rPr lang="es-ES_tradnl" sz="1200" noProof="0" dirty="0" smtClean="0"/>
              <a:t>¿</a:t>
            </a:r>
            <a:r>
              <a:rPr lang="es-ES_tradnl" noProof="0" dirty="0" smtClean="0"/>
              <a:t>Como lo puedo saber? Si no, </a:t>
            </a:r>
            <a:r>
              <a:rPr lang="es-ES_tradnl" sz="1200" noProof="0" dirty="0" smtClean="0"/>
              <a:t>¿</a:t>
            </a:r>
            <a:r>
              <a:rPr lang="es-ES_tradnl" noProof="0" dirty="0" smtClean="0"/>
              <a:t>por que y que podemos hacer diferente? Si es necesario, </a:t>
            </a:r>
            <a:r>
              <a:rPr lang="es-ES_tradnl" sz="1200" noProof="0" dirty="0" smtClean="0"/>
              <a:t>¿</a:t>
            </a:r>
            <a:r>
              <a:rPr lang="es-ES_tradnl" noProof="0" dirty="0" smtClean="0"/>
              <a:t>Como la ayuda adicional será provista? </a:t>
            </a:r>
            <a:r>
              <a:rPr lang="es-ES_tradnl" sz="1200" noProof="0" dirty="0" smtClean="0"/>
              <a:t>¿</a:t>
            </a:r>
            <a:r>
              <a:rPr lang="es-ES_tradnl" noProof="0" dirty="0" smtClean="0"/>
              <a:t>Por quien? </a:t>
            </a:r>
            <a:r>
              <a:rPr lang="es-ES_tradnl" sz="1200" noProof="0" dirty="0" smtClean="0"/>
              <a:t>¿</a:t>
            </a:r>
            <a:r>
              <a:rPr lang="es-ES_tradnl" noProof="0" dirty="0" smtClean="0"/>
              <a:t>Con cuanta frecuencia? </a:t>
            </a:r>
            <a:r>
              <a:rPr lang="es-ES_tradnl" sz="1200" noProof="0" dirty="0" smtClean="0"/>
              <a:t>¿</a:t>
            </a:r>
            <a:r>
              <a:rPr lang="es-ES_tradnl" noProof="0" dirty="0" smtClean="0"/>
              <a:t>Por cuanto tiempo? </a:t>
            </a:r>
            <a:r>
              <a:rPr lang="es-ES_tradnl" sz="1200" noProof="0" dirty="0" smtClean="0"/>
              <a:t>¿</a:t>
            </a:r>
            <a:r>
              <a:rPr lang="es-ES_tradnl" noProof="0" dirty="0" smtClean="0"/>
              <a:t>Que puedo hacer para ayudar con las intervenciones de mi niño? </a:t>
            </a:r>
            <a:r>
              <a:rPr lang="es-ES_tradnl" sz="1200" noProof="0" dirty="0" smtClean="0"/>
              <a:t>¿</a:t>
            </a:r>
            <a:r>
              <a:rPr lang="es-ES_tradnl" noProof="0" dirty="0" smtClean="0"/>
              <a:t>Como sabremos si las intervenciones están trabajando? Las respuestas a estas preguntas deberán ser discutidas y trabajadas usando el proceso para resolver problemas.</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81100" y="696913"/>
            <a:ext cx="4648200" cy="3486150"/>
          </a:xfrm>
          <a:ln/>
        </p:spPr>
      </p:sp>
      <p:sp>
        <p:nvSpPr>
          <p:cNvPr id="38915"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pPr eaLnBrk="1" hangingPunct="1"/>
            <a:r>
              <a:rPr lang="es-ES_tradnl" noProof="0" dirty="0" smtClean="0"/>
              <a:t>Si su hijo esta teniendo</a:t>
            </a:r>
            <a:r>
              <a:rPr lang="es-ES_tradnl" baseline="0" noProof="0" dirty="0" smtClean="0"/>
              <a:t> dificultades</a:t>
            </a:r>
            <a:r>
              <a:rPr lang="es-ES_tradnl" noProof="0" dirty="0" smtClean="0"/>
              <a:t> (como por ejemplo el niño esta atrasado por que lee mas lento que sus compañeros), tiene dificultad en mantenerse enfocado, se</a:t>
            </a:r>
            <a:r>
              <a:rPr lang="es-ES_tradnl" baseline="0" noProof="0" dirty="0" smtClean="0"/>
              <a:t> torna violento con </a:t>
            </a:r>
            <a:r>
              <a:rPr lang="es-ES_tradnl" noProof="0" dirty="0" smtClean="0"/>
              <a:t>sus compañeros, o en cualquier momento usted se pregunta como van las cosas en la escuela, le animamos a: hablar con el maestro de su hijo  haciendo las preguntas del proceso de resolver problemas; pregunte</a:t>
            </a:r>
            <a:r>
              <a:rPr lang="es-ES_tradnl" baseline="0" noProof="0" dirty="0" smtClean="0"/>
              <a:t> si </a:t>
            </a:r>
            <a:r>
              <a:rPr lang="es-ES_tradnl" noProof="0" dirty="0" smtClean="0"/>
              <a:t>su hijo esta respondiendo a la instrucción que recibe en su área de dificultad; sugiera estrategias que estén funcionando en casa o en otros lugares para</a:t>
            </a:r>
            <a:r>
              <a:rPr lang="es-ES_tradnl" baseline="0" noProof="0" dirty="0" smtClean="0"/>
              <a:t> así</a:t>
            </a:r>
            <a:r>
              <a:rPr lang="es-ES_tradnl" noProof="0" dirty="0" smtClean="0"/>
              <a:t> ampliar su participación</a:t>
            </a:r>
            <a:r>
              <a:rPr lang="es-ES_tradnl" baseline="0" noProof="0" dirty="0" smtClean="0"/>
              <a:t> en el equipo.</a:t>
            </a:r>
            <a:r>
              <a:rPr lang="es-ES_tradnl" noProof="0" dirty="0" smtClean="0"/>
              <a:t> Celebre cuando haya progreso; y haga</a:t>
            </a:r>
            <a:r>
              <a:rPr lang="es-ES_tradnl" baseline="0" noProof="0" dirty="0" smtClean="0"/>
              <a:t> mas preguntas</a:t>
            </a:r>
            <a:r>
              <a:rPr lang="es-ES_tradnl" noProof="0" dirty="0" smtClean="0"/>
              <a:t> cuando no</a:t>
            </a:r>
            <a:r>
              <a:rPr lang="es-ES_tradnl" baseline="0" noProof="0" dirty="0" smtClean="0"/>
              <a:t> se alcance el progreso que usted esperaba. </a:t>
            </a:r>
            <a:r>
              <a:rPr lang="es-ES_tradnl" noProof="0" dirty="0" smtClean="0"/>
              <a:t>Haga una lista de preguntas especificas sobre el progreso de su niño cuando se reúna con sus maestros y especialistas.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81100" y="696913"/>
            <a:ext cx="4648200" cy="3486150"/>
          </a:xfrm>
          <a:ln/>
        </p:spPr>
      </p:sp>
      <p:sp>
        <p:nvSpPr>
          <p:cNvPr id="39939" name="Rectangle 3"/>
          <p:cNvSpPr>
            <a:spLocks noGrp="1" noChangeArrowheads="1"/>
          </p:cNvSpPr>
          <p:nvPr>
            <p:ph type="body" idx="1"/>
          </p:nvPr>
        </p:nvSpPr>
        <p:spPr>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lgn="ctr">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ES_tradnl" noProof="0" dirty="0" smtClean="0"/>
              <a:t>Algunas personas  piensan que RtI es un</a:t>
            </a:r>
            <a:r>
              <a:rPr lang="es-ES_tradnl" baseline="0" noProof="0" dirty="0" smtClean="0"/>
              <a:t> programa</a:t>
            </a:r>
            <a:r>
              <a:rPr lang="es-ES_tradnl" noProof="0" dirty="0" smtClean="0"/>
              <a:t> para estudiantes con</a:t>
            </a:r>
            <a:r>
              <a:rPr lang="es-ES_tradnl" baseline="0" noProof="0" dirty="0" smtClean="0"/>
              <a:t> necesidades especiales</a:t>
            </a:r>
            <a:r>
              <a:rPr lang="es-ES_tradnl" noProof="0" dirty="0" smtClean="0"/>
              <a:t>. La verdad es que RtI es una forma de pensar y trabajar para que se beneficien todos</a:t>
            </a:r>
            <a:r>
              <a:rPr lang="es-ES_tradnl" baseline="0" noProof="0" dirty="0" smtClean="0"/>
              <a:t> los</a:t>
            </a:r>
            <a:r>
              <a:rPr lang="es-ES_tradnl" noProof="0" dirty="0" smtClean="0"/>
              <a:t> estudiantes en la escuela. Para estudiantes que necesitan ayuda mas intensiva e individualizada para mantener progreso, la escuela puede accesar recursos de educación especial. Aunque los recursos de educación especial sean accesados o no por la escuela, todo niño continuara beneficiándose del</a:t>
            </a:r>
            <a:r>
              <a:rPr lang="es-ES_tradnl" baseline="0" noProof="0" dirty="0" smtClean="0"/>
              <a:t> proceso de</a:t>
            </a:r>
            <a:r>
              <a:rPr lang="es-ES_tradnl" noProof="0" dirty="0" smtClean="0"/>
              <a:t> solución de problemas en la escuela a</a:t>
            </a:r>
            <a:r>
              <a:rPr lang="es-ES_tradnl" baseline="0" noProof="0" dirty="0" smtClean="0"/>
              <a:t> través de </a:t>
            </a:r>
            <a:r>
              <a:rPr lang="es-ES_tradnl" noProof="0" dirty="0" err="1" smtClean="0"/>
              <a:t>RtI</a:t>
            </a:r>
            <a:r>
              <a:rPr lang="es-ES_tradnl" noProof="0" dirty="0" smtClean="0"/>
              <a:t>.</a:t>
            </a:r>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fld id="{515C26A0-2F55-41E5-B045-7C611CA05DCA}" type="datetime1">
              <a:rPr lang="en-US"/>
              <a:pPr>
                <a:defRPr/>
              </a:pPr>
              <a:t>8/9/10</a:t>
            </a:fld>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6" name="Rectangle 6"/>
          <p:cNvSpPr>
            <a:spLocks noGrp="1" noChangeArrowheads="1"/>
          </p:cNvSpPr>
          <p:nvPr>
            <p:ph type="sldNum" sz="quarter" idx="12"/>
          </p:nvPr>
        </p:nvSpPr>
        <p:spPr/>
        <p:txBody>
          <a:bodyPr/>
          <a:lstStyle>
            <a:lvl1pPr>
              <a:defRPr/>
            </a:lvl1pPr>
          </a:lstStyle>
          <a:p>
            <a:pPr>
              <a:defRPr/>
            </a:pPr>
            <a:fld id="{306CAA15-EA69-4158-84D2-F8BFB841C2C3}"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328325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fld id="{00E5C61C-3753-4E0F-9CE1-A6F767ABD8A3}" type="datetime1">
              <a:rPr lang="en-US"/>
              <a:pPr>
                <a:defRPr/>
              </a:pPr>
              <a:t>8/9/10</a:t>
            </a:fld>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6" name="Rectangle 6"/>
          <p:cNvSpPr>
            <a:spLocks noGrp="1" noChangeArrowheads="1"/>
          </p:cNvSpPr>
          <p:nvPr>
            <p:ph type="sldNum" sz="quarter" idx="12"/>
          </p:nvPr>
        </p:nvSpPr>
        <p:spPr/>
        <p:txBody>
          <a:bodyPr/>
          <a:lstStyle>
            <a:lvl1pPr>
              <a:defRPr/>
            </a:lvl1pPr>
          </a:lstStyle>
          <a:p>
            <a:pPr>
              <a:defRPr/>
            </a:pPr>
            <a:fld id="{7295C400-5FA4-4AC8-9C61-DF900643EDCF}"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1851865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fld id="{E6225E08-C68F-4354-B332-50286EE7C9F5}" type="datetime1">
              <a:rPr lang="en-US"/>
              <a:pPr>
                <a:defRPr/>
              </a:pPr>
              <a:t>8/9/10</a:t>
            </a:fld>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6" name="Rectangle 6"/>
          <p:cNvSpPr>
            <a:spLocks noGrp="1" noChangeArrowheads="1"/>
          </p:cNvSpPr>
          <p:nvPr>
            <p:ph type="sldNum" sz="quarter" idx="12"/>
          </p:nvPr>
        </p:nvSpPr>
        <p:spPr/>
        <p:txBody>
          <a:bodyPr/>
          <a:lstStyle>
            <a:lvl1pPr>
              <a:defRPr/>
            </a:lvl1pPr>
          </a:lstStyle>
          <a:p>
            <a:pPr>
              <a:defRPr/>
            </a:pPr>
            <a:fld id="{D5BAD6F5-B01D-497A-909B-F560570656AD}"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73724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fld id="{641B31E6-A517-4C83-B658-EE832796CF49}" type="datetime1">
              <a:rPr lang="en-US"/>
              <a:pPr>
                <a:defRPr/>
              </a:pPr>
              <a:t>8/9/10</a:t>
            </a:fld>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6" name="Rectangle 6"/>
          <p:cNvSpPr>
            <a:spLocks noGrp="1" noChangeArrowheads="1"/>
          </p:cNvSpPr>
          <p:nvPr>
            <p:ph type="sldNum" sz="quarter" idx="12"/>
          </p:nvPr>
        </p:nvSpPr>
        <p:spPr/>
        <p:txBody>
          <a:bodyPr/>
          <a:lstStyle>
            <a:lvl1pPr>
              <a:defRPr/>
            </a:lvl1pPr>
          </a:lstStyle>
          <a:p>
            <a:pPr>
              <a:defRPr/>
            </a:pPr>
            <a:fld id="{0CBFC48C-6892-4D6E-BF82-04B8693F76C6}"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229521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fld id="{BE78665E-B704-42AF-AF6D-BEB473860C08}" type="datetime1">
              <a:rPr lang="en-US"/>
              <a:pPr>
                <a:defRPr/>
              </a:pPr>
              <a:t>8/9/10</a:t>
            </a:fld>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6" name="Rectangle 6"/>
          <p:cNvSpPr>
            <a:spLocks noGrp="1" noChangeArrowheads="1"/>
          </p:cNvSpPr>
          <p:nvPr>
            <p:ph type="sldNum" sz="quarter" idx="12"/>
          </p:nvPr>
        </p:nvSpPr>
        <p:spPr/>
        <p:txBody>
          <a:bodyPr/>
          <a:lstStyle>
            <a:lvl1pPr>
              <a:defRPr/>
            </a:lvl1pPr>
          </a:lstStyle>
          <a:p>
            <a:pPr>
              <a:defRPr/>
            </a:pPr>
            <a:fld id="{F6E30622-7A98-4916-8FDF-B2E8505D0444}"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73524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fld id="{02D37FF0-30A1-4FB0-9587-339ECC348B39}" type="datetime1">
              <a:rPr lang="en-US"/>
              <a:pPr>
                <a:defRPr/>
              </a:pPr>
              <a:t>8/9/10</a:t>
            </a:fld>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7" name="Rectangle 6"/>
          <p:cNvSpPr>
            <a:spLocks noGrp="1" noChangeArrowheads="1"/>
          </p:cNvSpPr>
          <p:nvPr>
            <p:ph type="sldNum" sz="quarter" idx="12"/>
          </p:nvPr>
        </p:nvSpPr>
        <p:spPr/>
        <p:txBody>
          <a:bodyPr/>
          <a:lstStyle>
            <a:lvl1pPr>
              <a:defRPr/>
            </a:lvl1pPr>
          </a:lstStyle>
          <a:p>
            <a:pPr>
              <a:defRPr/>
            </a:pPr>
            <a:fld id="{B2EAF1FA-AC95-44B0-9255-24ECA8417CDC}"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384737121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fld id="{0F788E2C-B44E-4D98-AA56-CA7E63FF0747}" type="datetime1">
              <a:rPr lang="en-US"/>
              <a:pPr>
                <a:defRPr/>
              </a:pPr>
              <a:t>8/9/10</a:t>
            </a:fld>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9" name="Rectangle 6"/>
          <p:cNvSpPr>
            <a:spLocks noGrp="1" noChangeArrowheads="1"/>
          </p:cNvSpPr>
          <p:nvPr>
            <p:ph type="sldNum" sz="quarter" idx="12"/>
          </p:nvPr>
        </p:nvSpPr>
        <p:spPr/>
        <p:txBody>
          <a:bodyPr/>
          <a:lstStyle>
            <a:lvl1pPr>
              <a:defRPr/>
            </a:lvl1pPr>
          </a:lstStyle>
          <a:p>
            <a:pPr>
              <a:defRPr/>
            </a:pPr>
            <a:fld id="{0932BC3D-D1E6-4B5D-BF94-9F8B5CB99F66}"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291797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fld id="{AD41E932-7861-47B2-87DE-D22362354C8D}" type="datetime1">
              <a:rPr lang="en-US"/>
              <a:pPr>
                <a:defRPr/>
              </a:pPr>
              <a:t>8/9/10</a:t>
            </a:fld>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5" name="Rectangle 6"/>
          <p:cNvSpPr>
            <a:spLocks noGrp="1" noChangeArrowheads="1"/>
          </p:cNvSpPr>
          <p:nvPr>
            <p:ph type="sldNum" sz="quarter" idx="12"/>
          </p:nvPr>
        </p:nvSpPr>
        <p:spPr/>
        <p:txBody>
          <a:bodyPr/>
          <a:lstStyle>
            <a:lvl1pPr>
              <a:defRPr/>
            </a:lvl1pPr>
          </a:lstStyle>
          <a:p>
            <a:pPr>
              <a:defRPr/>
            </a:pPr>
            <a:fld id="{3C0F2C52-59EA-4B7B-9E9B-CD4081369B3D}"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102360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A0BDD244-32C1-4BE7-957A-E86DEA177340}" type="datetime1">
              <a:rPr lang="en-US"/>
              <a:pPr>
                <a:defRPr/>
              </a:pPr>
              <a:t>8/9/10</a:t>
            </a:fld>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4" name="Rectangle 6"/>
          <p:cNvSpPr>
            <a:spLocks noGrp="1" noChangeArrowheads="1"/>
          </p:cNvSpPr>
          <p:nvPr>
            <p:ph type="sldNum" sz="quarter" idx="12"/>
          </p:nvPr>
        </p:nvSpPr>
        <p:spPr/>
        <p:txBody>
          <a:bodyPr/>
          <a:lstStyle>
            <a:lvl1pPr>
              <a:defRPr/>
            </a:lvl1pPr>
          </a:lstStyle>
          <a:p>
            <a:pPr>
              <a:defRPr/>
            </a:pPr>
            <a:fld id="{CC41A553-E6A8-4D0E-97D7-C1BF9A6677DE}"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406564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fld id="{062DAE3C-106B-4CE3-839E-FCD8ABB46F35}" type="datetime1">
              <a:rPr lang="en-US"/>
              <a:pPr>
                <a:defRPr/>
              </a:pPr>
              <a:t>8/9/10</a:t>
            </a:fld>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7" name="Rectangle 6"/>
          <p:cNvSpPr>
            <a:spLocks noGrp="1" noChangeArrowheads="1"/>
          </p:cNvSpPr>
          <p:nvPr>
            <p:ph type="sldNum" sz="quarter" idx="12"/>
          </p:nvPr>
        </p:nvSpPr>
        <p:spPr/>
        <p:txBody>
          <a:bodyPr/>
          <a:lstStyle>
            <a:lvl1pPr>
              <a:defRPr/>
            </a:lvl1pPr>
          </a:lstStyle>
          <a:p>
            <a:pPr>
              <a:defRPr/>
            </a:pPr>
            <a:fld id="{8E1AF149-15B8-4B48-8B43-4F64DAF052BC}"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112169697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fld id="{78720031-C40E-444C-A2C2-42AA4AA7DB31}" type="datetime1">
              <a:rPr lang="en-US"/>
              <a:pPr>
                <a:defRPr/>
              </a:pPr>
              <a:t>8/9/10</a:t>
            </a:fld>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Developed April, 2010 by FDOE State Transformation Team for RtI</a:t>
            </a:r>
          </a:p>
        </p:txBody>
      </p:sp>
      <p:sp>
        <p:nvSpPr>
          <p:cNvPr id="7" name="Rectangle 6"/>
          <p:cNvSpPr>
            <a:spLocks noGrp="1" noChangeArrowheads="1"/>
          </p:cNvSpPr>
          <p:nvPr>
            <p:ph type="sldNum" sz="quarter" idx="12"/>
          </p:nvPr>
        </p:nvSpPr>
        <p:spPr/>
        <p:txBody>
          <a:bodyPr/>
          <a:lstStyle>
            <a:lvl1pPr>
              <a:defRPr/>
            </a:lvl1pPr>
          </a:lstStyle>
          <a:p>
            <a:pPr>
              <a:defRPr/>
            </a:pPr>
            <a:fld id="{08B706D9-A878-4960-B8BC-F23F1B2EF45A}"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682762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CCE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1"/>
            <a:ext cx="8229600" cy="4525963"/>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47EE9A98-9037-43C3-B955-DA2C0591DB99}" type="datetime1">
              <a:rPr lang="en-US"/>
              <a:pPr>
                <a:defRPr/>
              </a:pPr>
              <a:t>8/9/10</a:t>
            </a:fld>
            <a:endParaRPr lang="en-US" dirty="0"/>
          </a:p>
        </p:txBody>
      </p:sp>
      <p:sp>
        <p:nvSpPr>
          <p:cNvPr id="481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dirty="0"/>
              <a:t>Developed April, 2010 by FDOE State Transformation Team for </a:t>
            </a:r>
            <a:r>
              <a:rPr lang="en-US" dirty="0" err="1"/>
              <a:t>RtI</a:t>
            </a:r>
            <a:endParaRPr lang="en-US" dirty="0"/>
          </a:p>
        </p:txBody>
      </p:sp>
      <p:sp>
        <p:nvSpPr>
          <p:cNvPr id="481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DB53A7C8-0D7A-4081-A956-91997A523A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hyperlink" Target="http://www.florida-rti.org/RtI-Parent-Brochure.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florida-rti.org/Partnership/involvement.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3"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6" Type="http://schemas.openxmlformats.org/officeDocument/2006/relationships/image" Target="../media/image4.pn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Footer Placeholder 2"/>
          <p:cNvSpPr>
            <a:spLocks noGrp="1"/>
          </p:cNvSpPr>
          <p:nvPr>
            <p:ph type="ftr" sz="quarter" idx="11"/>
          </p:nvPr>
        </p:nvSpPr>
        <p:spPr>
          <a:xfrm>
            <a:off x="2989036" y="5907768"/>
            <a:ext cx="3367088" cy="725488"/>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el 2 de  Abril de 2010 por FDOE Equipo de Transformación del Estado para </a:t>
            </a:r>
            <a:r>
              <a:rPr lang="es-ES_tradnl" dirty="0" err="1" smtClean="0"/>
              <a:t>RtI</a:t>
            </a:r>
            <a:endParaRPr lang="es-ES_tradnl" dirty="0" smtClean="0"/>
          </a:p>
        </p:txBody>
      </p:sp>
      <p:sp>
        <p:nvSpPr>
          <p:cNvPr id="13315" name="Rectangle 2"/>
          <p:cNvSpPr>
            <a:spLocks noGrp="1" noChangeArrowheads="1"/>
          </p:cNvSpPr>
          <p:nvPr>
            <p:ph type="ctrTitle" idx="4294967295"/>
          </p:nvPr>
        </p:nvSpPr>
        <p:spPr>
          <a:xfrm>
            <a:off x="901701" y="292100"/>
            <a:ext cx="7413625" cy="3581400"/>
          </a:xfrm>
        </p:spPr>
        <p:txBody>
          <a:bodyPr/>
          <a:lstStyle/>
          <a:p>
            <a:pPr eaLnBrk="1" hangingPunct="1"/>
            <a:r>
              <a:rPr lang="es-PR" sz="4100" dirty="0" smtClean="0"/>
              <a:t>Respuesta a la  Instrucción/Intervención (RtI)</a:t>
            </a:r>
            <a:br>
              <a:rPr lang="es-PR" sz="4100" dirty="0" smtClean="0"/>
            </a:br>
            <a:r>
              <a:rPr lang="es-PR" sz="4100" dirty="0" smtClean="0"/>
              <a:t> para </a:t>
            </a:r>
            <a:r>
              <a:rPr lang="en-US" sz="4100" dirty="0" smtClean="0"/>
              <a:t>los Padres y </a:t>
            </a:r>
            <a:br>
              <a:rPr lang="en-US" sz="4100" dirty="0" smtClean="0"/>
            </a:br>
            <a:r>
              <a:rPr lang="es-PR" sz="4100" dirty="0" smtClean="0"/>
              <a:t>la Comunidad</a:t>
            </a:r>
            <a:endParaRPr lang="en-US" sz="4100" dirty="0" smtClean="0"/>
          </a:p>
        </p:txBody>
      </p:sp>
      <p:sp>
        <p:nvSpPr>
          <p:cNvPr id="13316" name="Rectangle 3"/>
          <p:cNvSpPr>
            <a:spLocks noGrp="1" noChangeArrowheads="1"/>
          </p:cNvSpPr>
          <p:nvPr>
            <p:ph type="subTitle" idx="4294967295"/>
          </p:nvPr>
        </p:nvSpPr>
        <p:spPr>
          <a:xfrm>
            <a:off x="1399723" y="3725410"/>
            <a:ext cx="6400800" cy="1122362"/>
          </a:xfrm>
        </p:spPr>
        <p:txBody>
          <a:bodyPr/>
          <a:lstStyle/>
          <a:p>
            <a:pPr marL="0" indent="0" algn="ctr" eaLnBrk="1" hangingPunct="1">
              <a:lnSpc>
                <a:spcPct val="90000"/>
              </a:lnSpc>
              <a:buFontTx/>
              <a:buNone/>
            </a:pPr>
            <a:r>
              <a:rPr lang="es-PR" sz="2800" dirty="0" smtClean="0"/>
              <a:t>En la armonía y la mutua comprensión hay un gran poder.</a:t>
            </a:r>
          </a:p>
        </p:txBody>
      </p:sp>
      <p:sp>
        <p:nvSpPr>
          <p:cNvPr id="5" name="TextBox 4"/>
          <p:cNvSpPr txBox="1"/>
          <p:nvPr/>
        </p:nvSpPr>
        <p:spPr>
          <a:xfrm>
            <a:off x="783771" y="5457372"/>
            <a:ext cx="7794172" cy="369332"/>
          </a:xfrm>
          <a:prstGeom prst="rect">
            <a:avLst/>
          </a:prstGeom>
          <a:noFill/>
        </p:spPr>
        <p:txBody>
          <a:bodyPr wrap="square" rtlCol="0">
            <a:spAutoFit/>
          </a:bodyPr>
          <a:lstStyle/>
          <a:p>
            <a:r>
              <a:rPr lang="es-ES_tradnl" dirty="0" smtClean="0">
                <a:latin typeface="Lucida Calligraphy" pitchFamily="66" charset="0"/>
              </a:rPr>
              <a:t>Traducido por</a:t>
            </a:r>
            <a:r>
              <a:rPr lang="en-US" dirty="0" smtClean="0">
                <a:latin typeface="Lucida Calligraphy" pitchFamily="66" charset="0"/>
              </a:rPr>
              <a:t>: Keyla E. Perez, B.S. &amp; Teresa Estrada, </a:t>
            </a:r>
            <a:r>
              <a:rPr lang="en-US" dirty="0" err="1" smtClean="0">
                <a:latin typeface="Lucida Calligraphy" pitchFamily="66" charset="0"/>
              </a:rPr>
              <a:t>M.S.W.</a:t>
            </a:r>
            <a:r>
              <a:rPr lang="en-US" dirty="0" smtClean="0">
                <a:latin typeface="Lucida Calligraphy" pitchFamily="66"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s-ES_tradnl" dirty="0" smtClean="0"/>
              <a:t>¿</a:t>
            </a:r>
            <a:r>
              <a:rPr lang="es-ES_tradnl" sz="4000" dirty="0" smtClean="0"/>
              <a:t>Tiene RtI algo que ver con Educación Especial (cont.)?</a:t>
            </a:r>
          </a:p>
        </p:txBody>
      </p:sp>
      <p:sp>
        <p:nvSpPr>
          <p:cNvPr id="26628" name="Rectangle 3"/>
          <p:cNvSpPr>
            <a:spLocks noGrp="1" noChangeArrowheads="1"/>
          </p:cNvSpPr>
          <p:nvPr>
            <p:ph type="body" idx="1"/>
          </p:nvPr>
        </p:nvSpPr>
        <p:spPr>
          <a:xfrm>
            <a:off x="457200" y="1789671"/>
            <a:ext cx="8229600" cy="4336493"/>
          </a:xfrm>
        </p:spPr>
        <p:txBody>
          <a:bodyPr/>
          <a:lstStyle/>
          <a:p>
            <a:pPr eaLnBrk="1" hangingPunct="1"/>
            <a:r>
              <a:rPr lang="es-PR" sz="2800" dirty="0" smtClean="0"/>
              <a:t>La informaci</a:t>
            </a:r>
            <a:r>
              <a:rPr lang="es-PR" sz="2800" dirty="0" smtClean="0"/>
              <a:t>ón que se obtiene a través del</a:t>
            </a:r>
            <a:r>
              <a:rPr lang="es-PR" sz="2800" dirty="0" smtClean="0"/>
              <a:t> </a:t>
            </a:r>
            <a:r>
              <a:rPr lang="es-PR" sz="2800" dirty="0" smtClean="0"/>
              <a:t>proceso de solución de </a:t>
            </a:r>
            <a:r>
              <a:rPr lang="es-PR" sz="2800" dirty="0" smtClean="0"/>
              <a:t>problemas, </a:t>
            </a:r>
            <a:r>
              <a:rPr lang="en-US" sz="2800" dirty="0" smtClean="0"/>
              <a:t>se </a:t>
            </a:r>
            <a:r>
              <a:rPr lang="en-US" sz="2800" dirty="0" err="1" smtClean="0"/>
              <a:t>utiliza</a:t>
            </a:r>
            <a:r>
              <a:rPr lang="en-US" sz="2800" dirty="0" smtClean="0"/>
              <a:t> </a:t>
            </a:r>
            <a:r>
              <a:rPr lang="en-US" sz="2800" dirty="0" err="1" smtClean="0"/>
              <a:t>para</a:t>
            </a:r>
            <a:r>
              <a:rPr lang="en-US" sz="2800" dirty="0" smtClean="0"/>
              <a:t>  </a:t>
            </a:r>
            <a:r>
              <a:rPr lang="en-US" sz="2800" dirty="0" err="1" smtClean="0"/>
              <a:t>determinar</a:t>
            </a:r>
            <a:r>
              <a:rPr lang="en-US" sz="2800" dirty="0" smtClean="0"/>
              <a:t> </a:t>
            </a:r>
            <a:r>
              <a:rPr lang="es-ES" sz="2800" dirty="0" smtClean="0"/>
              <a:t>que necesita su </a:t>
            </a:r>
            <a:r>
              <a:rPr lang="es-ES" sz="2800" dirty="0" smtClean="0"/>
              <a:t>niño </a:t>
            </a:r>
            <a:r>
              <a:rPr lang="en-US" sz="2800" dirty="0" err="1" smtClean="0"/>
              <a:t>y</a:t>
            </a:r>
            <a:r>
              <a:rPr lang="en-US" sz="2800" dirty="0" smtClean="0"/>
              <a:t> </a:t>
            </a:r>
            <a:r>
              <a:rPr lang="es-ES" sz="2800" dirty="0" smtClean="0"/>
              <a:t>para </a:t>
            </a:r>
            <a:r>
              <a:rPr lang="es-ES" sz="2800" dirty="0" smtClean="0"/>
              <a:t>tomar una decisión sobre la necesidad que tenga su niño para educación especial. </a:t>
            </a:r>
            <a:endParaRPr lang="es-ES" sz="2800" dirty="0" smtClean="0"/>
          </a:p>
          <a:p>
            <a:pPr eaLnBrk="1" hangingPunct="1"/>
            <a:r>
              <a:rPr lang="es-ES" sz="2800" dirty="0" smtClean="0"/>
              <a:t>El proceso </a:t>
            </a:r>
            <a:r>
              <a:rPr lang="es-ES" sz="2800" dirty="0" smtClean="0"/>
              <a:t>de solución de </a:t>
            </a:r>
            <a:r>
              <a:rPr lang="es-ES" sz="2800" dirty="0" smtClean="0"/>
              <a:t>problemas y RtI continua a</a:t>
            </a:r>
            <a:r>
              <a:rPr lang="es-ES" sz="2800" dirty="0" smtClean="0"/>
              <a:t>ún sí </a:t>
            </a:r>
            <a:r>
              <a:rPr lang="es-ES" sz="2800" dirty="0" smtClean="0"/>
              <a:t>su </a:t>
            </a:r>
            <a:r>
              <a:rPr lang="es-ES" sz="2800" dirty="0" smtClean="0"/>
              <a:t>niño</a:t>
            </a:r>
            <a:r>
              <a:rPr lang="es-ES" sz="2800" dirty="0" smtClean="0"/>
              <a:t> recibe </a:t>
            </a:r>
            <a:r>
              <a:rPr lang="es-ES" sz="2800" dirty="0" smtClean="0"/>
              <a:t>educación especial. </a:t>
            </a:r>
            <a:endParaRPr lang="en-US" sz="2800" dirty="0" smtClean="0"/>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28625" y="319089"/>
            <a:ext cx="8243888" cy="1893887"/>
          </a:xfrm>
        </p:spPr>
        <p:txBody>
          <a:bodyPr/>
          <a:lstStyle/>
          <a:p>
            <a:pPr eaLnBrk="1" hangingPunct="1"/>
            <a:r>
              <a:rPr lang="es-PR" sz="4000" dirty="0" smtClean="0"/>
              <a:t>Aprenda más sobre Respuesta a la Intervención (RtI)</a:t>
            </a:r>
          </a:p>
        </p:txBody>
      </p:sp>
      <p:sp>
        <p:nvSpPr>
          <p:cNvPr id="27652" name="Rectangle 3"/>
          <p:cNvSpPr>
            <a:spLocks noGrp="1" noChangeArrowheads="1"/>
          </p:cNvSpPr>
          <p:nvPr>
            <p:ph type="body" idx="1"/>
          </p:nvPr>
        </p:nvSpPr>
        <p:spPr>
          <a:xfrm>
            <a:off x="457200" y="2836864"/>
            <a:ext cx="8229600" cy="2505075"/>
          </a:xfrm>
        </p:spPr>
        <p:txBody>
          <a:bodyPr/>
          <a:lstStyle/>
          <a:p>
            <a:pPr eaLnBrk="1" hangingPunct="1">
              <a:lnSpc>
                <a:spcPct val="80000"/>
              </a:lnSpc>
            </a:pPr>
            <a:r>
              <a:rPr lang="es-PR" sz="2800" dirty="0" smtClean="0"/>
              <a:t>Visite </a:t>
            </a:r>
            <a:r>
              <a:rPr lang="es-PR" sz="2800" dirty="0" smtClean="0">
                <a:hlinkClick r:id="rId3"/>
              </a:rPr>
              <a:t>http://www.florida-rti.org/Partnership/involvement.htm</a:t>
            </a:r>
            <a:endParaRPr lang="es-PR" sz="2800" dirty="0" smtClean="0"/>
          </a:p>
          <a:p>
            <a:pPr eaLnBrk="1" hangingPunct="1">
              <a:lnSpc>
                <a:spcPct val="80000"/>
              </a:lnSpc>
            </a:pPr>
            <a:r>
              <a:rPr lang="es-PR" sz="2800" dirty="0" smtClean="0"/>
              <a:t>Obtenga el Folleto para Padres: </a:t>
            </a:r>
            <a:r>
              <a:rPr lang="es-PR" sz="2800" dirty="0" smtClean="0">
                <a:hlinkClick r:id="rId4"/>
              </a:rPr>
              <a:t>http://www.florida-rti.org/RtI-Parent-Brochure.pdf</a:t>
            </a:r>
            <a:r>
              <a:rPr lang="es-PR" sz="2800" dirty="0" smtClean="0"/>
              <a:t>  </a:t>
            </a:r>
          </a:p>
          <a:p>
            <a:pPr eaLnBrk="1" hangingPunct="1">
              <a:lnSpc>
                <a:spcPct val="80000"/>
              </a:lnSpc>
            </a:pPr>
            <a:r>
              <a:rPr lang="es-PR" sz="2800" dirty="0" smtClean="0"/>
              <a:t>Contacte el principal de la escuela de su niño</a:t>
            </a:r>
          </a:p>
          <a:p>
            <a:pPr eaLnBrk="1" hangingPunct="1">
              <a:lnSpc>
                <a:spcPct val="80000"/>
              </a:lnSpc>
            </a:pPr>
            <a:endParaRPr lang="es-PR" sz="2800" dirty="0" smtClean="0"/>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s-ES_tradnl" dirty="0" smtClean="0"/>
              <a:t>Información de Contacto</a:t>
            </a:r>
          </a:p>
        </p:txBody>
      </p:sp>
      <p:sp>
        <p:nvSpPr>
          <p:cNvPr id="28675" name="Content Placeholder 2"/>
          <p:cNvSpPr>
            <a:spLocks noGrp="1"/>
          </p:cNvSpPr>
          <p:nvPr>
            <p:ph idx="1"/>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smtClean="0"/>
          </a:p>
        </p:txBody>
      </p:sp>
      <p:sp>
        <p:nvSpPr>
          <p:cNvPr id="5" name="Footer Placeholder 4"/>
          <p:cNvSpPr>
            <a:spLocks noGrp="1"/>
          </p:cNvSpPr>
          <p:nvPr>
            <p:ph type="ftr" sz="quarter" idx="11"/>
          </p:nvPr>
        </p:nvSpPr>
        <p:spPr>
          <a:xfrm>
            <a:off x="1761964" y="5843304"/>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2530" name="Picture 3"/>
          <p:cNvPicPr>
            <a:picLocks noChangeAspect="1" noChangeArrowheads="1"/>
          </p:cNvPicPr>
          <p:nvPr/>
        </p:nvPicPr>
        <p:blipFill>
          <a:blip r:embed="rId3" cstate="print">
            <a:extLst>
              <a:ext uri="{28A0092B-C50C-407E-A947-70E740481C1C}">
                <a14:useLocalDpi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val="0"/>
              </a:ext>
            </a:extLst>
          </a:blip>
          <a:srcRect/>
          <a:stretch>
            <a:fillRect/>
          </a:stretch>
        </p:blipFill>
        <p:spPr bwMode="auto">
          <a:xfrm>
            <a:off x="1804988" y="0"/>
            <a:ext cx="5389563" cy="6858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00051" y="274638"/>
            <a:ext cx="8229600" cy="1143000"/>
          </a:xfrm>
        </p:spPr>
        <p:txBody>
          <a:bodyPr/>
          <a:lstStyle/>
          <a:p>
            <a:pPr eaLnBrk="1" hangingPunct="1"/>
            <a:r>
              <a:rPr lang="es-PR" dirty="0" smtClean="0"/>
              <a:t>¿ Que puedo esperar?</a:t>
            </a:r>
          </a:p>
        </p:txBody>
      </p:sp>
      <p:sp>
        <p:nvSpPr>
          <p:cNvPr id="19460" name="Rectangle 3"/>
          <p:cNvSpPr>
            <a:spLocks noGrp="1" noChangeArrowheads="1"/>
          </p:cNvSpPr>
          <p:nvPr>
            <p:ph type="body" idx="1"/>
          </p:nvPr>
        </p:nvSpPr>
        <p:spPr>
          <a:xfrm>
            <a:off x="471488" y="1487489"/>
            <a:ext cx="8229600" cy="4348162"/>
          </a:xfrm>
        </p:spPr>
        <p:txBody>
          <a:bodyPr/>
          <a:lstStyle/>
          <a:p>
            <a:pPr>
              <a:lnSpc>
                <a:spcPct val="90000"/>
              </a:lnSpc>
            </a:pPr>
            <a:r>
              <a:rPr lang="es-PR" dirty="0" smtClean="0"/>
              <a:t>Información y participación en la planificación y la proporción de intervenciones para ayudar a su niño</a:t>
            </a:r>
          </a:p>
          <a:p>
            <a:pPr>
              <a:lnSpc>
                <a:spcPct val="90000"/>
              </a:lnSpc>
            </a:pPr>
            <a:r>
              <a:rPr lang="es-ES" dirty="0" smtClean="0"/>
              <a:t>Apoyo para su niño que aumenta o disminuye dependiendo de las necesidades de su niño.</a:t>
            </a:r>
          </a:p>
          <a:p>
            <a:pPr>
              <a:lnSpc>
                <a:spcPct val="90000"/>
              </a:lnSpc>
            </a:pPr>
            <a:r>
              <a:rPr lang="es-ES" dirty="0" smtClean="0"/>
              <a:t>Información sobre cómo su niño está respondiendo a las intervenciones que están siendo proporcionadas</a:t>
            </a:r>
            <a:endParaRPr lang="es-PR" dirty="0" smtClean="0"/>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5" name="Rectangle 4"/>
          <p:cNvSpPr>
            <a:spLocks noGrp="1" noChangeArrowheads="1"/>
          </p:cNvSpPr>
          <p:nvPr>
            <p:ph type="ctrTitle"/>
          </p:nvPr>
        </p:nvSpPr>
        <p:spPr>
          <a:xfrm>
            <a:off x="1411288" y="539751"/>
            <a:ext cx="6192837" cy="1374775"/>
          </a:xfrm>
        </p:spPr>
        <p:txBody>
          <a:bodyPr/>
          <a:lstStyle/>
          <a:p>
            <a:pPr eaLnBrk="1" hangingPunct="1"/>
            <a:r>
              <a:rPr lang="es-PR" dirty="0" smtClean="0"/>
              <a:t>¿</a:t>
            </a:r>
            <a:r>
              <a:rPr lang="es-ES_tradnl" dirty="0" smtClean="0"/>
              <a:t>Que es RtI?</a:t>
            </a:r>
          </a:p>
        </p:txBody>
      </p:sp>
      <p:sp>
        <p:nvSpPr>
          <p:cNvPr id="18436" name="Rectangle 5"/>
          <p:cNvSpPr>
            <a:spLocks noGrp="1" noChangeArrowheads="1"/>
          </p:cNvSpPr>
          <p:nvPr>
            <p:ph type="subTitle" idx="1"/>
          </p:nvPr>
        </p:nvSpPr>
        <p:spPr>
          <a:xfrm>
            <a:off x="933580" y="2233614"/>
            <a:ext cx="7394575" cy="3532187"/>
          </a:xfrm>
        </p:spPr>
        <p:txBody>
          <a:bodyPr/>
          <a:lstStyle/>
          <a:p>
            <a:pPr eaLnBrk="1" hangingPunct="1"/>
            <a:r>
              <a:rPr lang="es-ES_tradnl" dirty="0" smtClean="0"/>
              <a:t>RtI significa Respuesta a la Instrucción /Intervención y se refiere a un conjunto de ideas enfocadas a ayudar todos los niños tener éxito en la escuela.</a:t>
            </a:r>
          </a:p>
        </p:txBody>
      </p:sp>
      <p:sp>
        <p:nvSpPr>
          <p:cNvPr id="6" name="Footer Placeholder 4"/>
          <p:cNvSpPr>
            <a:spLocks noGrp="1"/>
          </p:cNvSpPr>
          <p:nvPr>
            <p:ph type="ftr" sz="quarter" idx="11"/>
          </p:nvPr>
        </p:nvSpPr>
        <p:spPr>
          <a:xfrm>
            <a:off x="1588800" y="582406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42913" y="103189"/>
            <a:ext cx="8520112" cy="1038225"/>
          </a:xfrm>
        </p:spPr>
        <p:txBody>
          <a:bodyPr/>
          <a:lstStyle/>
          <a:p>
            <a:pPr eaLnBrk="1" hangingPunct="1"/>
            <a:r>
              <a:rPr lang="es-PR" sz="4000" dirty="0" smtClean="0"/>
              <a:t>¿Cuál es propósito de</a:t>
            </a:r>
            <a:r>
              <a:rPr lang="es-PR" sz="4000" dirty="0" smtClean="0"/>
              <a:t> RtI?</a:t>
            </a:r>
            <a:endParaRPr lang="es-PR" sz="4000" dirty="0" smtClean="0"/>
          </a:p>
        </p:txBody>
      </p:sp>
      <p:sp>
        <p:nvSpPr>
          <p:cNvPr id="20484" name="Rectangle 3"/>
          <p:cNvSpPr>
            <a:spLocks noGrp="1" noChangeArrowheads="1"/>
          </p:cNvSpPr>
          <p:nvPr>
            <p:ph type="body" idx="1"/>
          </p:nvPr>
        </p:nvSpPr>
        <p:spPr>
          <a:xfrm>
            <a:off x="457200" y="1600201"/>
            <a:ext cx="8288339" cy="4456113"/>
          </a:xfrm>
        </p:spPr>
        <p:txBody>
          <a:bodyPr/>
          <a:lstStyle/>
          <a:p>
            <a:pPr eaLnBrk="1" hangingPunct="1">
              <a:lnSpc>
                <a:spcPct val="90000"/>
              </a:lnSpc>
            </a:pPr>
            <a:r>
              <a:rPr lang="es-PR" sz="2400" dirty="0" smtClean="0"/>
              <a:t>Asegurar que la escuela provea enseñanzas efectivas que se ajusten a las necesidades de cada estudiante. </a:t>
            </a:r>
          </a:p>
          <a:p>
            <a:pPr eaLnBrk="1" hangingPunct="1">
              <a:lnSpc>
                <a:spcPct val="90000"/>
              </a:lnSpc>
            </a:pPr>
            <a:r>
              <a:rPr lang="es-PR" sz="2400" dirty="0" smtClean="0"/>
              <a:t>Asegurar que el ambiente del salón es el mejor posible para cada estudiante.</a:t>
            </a:r>
          </a:p>
          <a:p>
            <a:pPr eaLnBrk="1" hangingPunct="1">
              <a:lnSpc>
                <a:spcPct val="90000"/>
              </a:lnSpc>
            </a:pPr>
            <a:r>
              <a:rPr lang="es-ES" sz="2400" dirty="0" smtClean="0"/>
              <a:t>Ayudar a todos los estudiantes a lograr los estándares del nivel del grado. </a:t>
            </a:r>
          </a:p>
          <a:p>
            <a:pPr eaLnBrk="1" hangingPunct="1">
              <a:lnSpc>
                <a:spcPct val="90000"/>
              </a:lnSpc>
            </a:pPr>
            <a:r>
              <a:rPr lang="es-PR" sz="2400" dirty="0" smtClean="0"/>
              <a:t>“Añadir a” la educación general y “no remplazar” las mismas por algo diferente.</a:t>
            </a:r>
          </a:p>
          <a:p>
            <a:pPr eaLnBrk="1" hangingPunct="1">
              <a:lnSpc>
                <a:spcPct val="90000"/>
              </a:lnSpc>
            </a:pPr>
            <a:r>
              <a:rPr lang="es-PR" sz="2400" dirty="0" smtClean="0"/>
              <a:t>Proveer intervenciones (“ayuda”) como algo natural, parte de la educación y no esperar a que el niño este teniendo dificultades.  </a:t>
            </a:r>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211139" y="234951"/>
            <a:ext cx="8753475" cy="1025525"/>
          </a:xfrm>
        </p:spPr>
        <p:txBody>
          <a:bodyPr/>
          <a:lstStyle/>
          <a:p>
            <a:pPr eaLnBrk="1" hangingPunct="1"/>
            <a:r>
              <a:rPr lang="es-PR" dirty="0" smtClean="0"/>
              <a:t>¿Cuales son los 3 Niveles de</a:t>
            </a:r>
            <a:r>
              <a:rPr lang="es-PR" dirty="0" smtClean="0"/>
              <a:t> RtI</a:t>
            </a:r>
            <a:r>
              <a:rPr lang="en-US" dirty="0" smtClean="0"/>
              <a:t>?</a:t>
            </a:r>
            <a:endParaRPr lang="en-US" dirty="0" smtClean="0"/>
          </a:p>
        </p:txBody>
      </p:sp>
      <p:sp>
        <p:nvSpPr>
          <p:cNvPr id="21508" name="Rectangle 3"/>
          <p:cNvSpPr>
            <a:spLocks noGrp="1" noChangeArrowheads="1"/>
          </p:cNvSpPr>
          <p:nvPr>
            <p:ph type="body" idx="1"/>
          </p:nvPr>
        </p:nvSpPr>
        <p:spPr>
          <a:xfrm>
            <a:off x="455613" y="1644650"/>
            <a:ext cx="8229600" cy="4456113"/>
          </a:xfrm>
        </p:spPr>
        <p:txBody>
          <a:bodyPr/>
          <a:lstStyle/>
          <a:p>
            <a:pPr eaLnBrk="1" hangingPunct="1">
              <a:lnSpc>
                <a:spcPct val="90000"/>
              </a:lnSpc>
            </a:pPr>
            <a:r>
              <a:rPr lang="es-PR" sz="2800" dirty="0" smtClean="0"/>
              <a:t>Nivel 1 – Enseñanza de alta calidad y apoyo al comportamiento para todos los estudiantes de la escuela.</a:t>
            </a:r>
          </a:p>
          <a:p>
            <a:pPr eaLnBrk="1" hangingPunct="1">
              <a:lnSpc>
                <a:spcPct val="90000"/>
              </a:lnSpc>
            </a:pPr>
            <a:r>
              <a:rPr lang="es-PR" sz="2800" dirty="0" smtClean="0"/>
              <a:t>Nivel 2 – Intervenciónes adicionales para estudiantes que necesitan mas ayuda en destrezas especificas.</a:t>
            </a:r>
          </a:p>
          <a:p>
            <a:pPr eaLnBrk="1" hangingPunct="1">
              <a:lnSpc>
                <a:spcPct val="90000"/>
              </a:lnSpc>
            </a:pPr>
            <a:r>
              <a:rPr lang="es-PR" sz="2800" dirty="0" smtClean="0"/>
              <a:t>Nivel 3 – Intervenciónes diseñadas específicamente para cubrir las necesidades únicas de</a:t>
            </a:r>
            <a:r>
              <a:rPr lang="es-PR" sz="2800" dirty="0" smtClean="0"/>
              <a:t> estudiantes individuales.</a:t>
            </a:r>
            <a:endParaRPr lang="es-PR" sz="2800" dirty="0" smtClean="0"/>
          </a:p>
          <a:p>
            <a:pPr eaLnBrk="1" hangingPunct="1">
              <a:lnSpc>
                <a:spcPct val="90000"/>
              </a:lnSpc>
              <a:buFontTx/>
              <a:buNone/>
            </a:pPr>
            <a:r>
              <a:rPr lang="en-US" sz="2800" dirty="0" smtClean="0"/>
              <a:t>	</a:t>
            </a:r>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9" name="Rectangle 2"/>
          <p:cNvSpPr>
            <a:spLocks noGrp="1" noChangeArrowheads="1"/>
          </p:cNvSpPr>
          <p:nvPr>
            <p:ph type="title" idx="4294967295"/>
          </p:nvPr>
        </p:nvSpPr>
        <p:spPr>
          <a:xfrm>
            <a:off x="169333" y="173038"/>
            <a:ext cx="8679392" cy="644525"/>
          </a:xfrm>
        </p:spPr>
        <p:txBody>
          <a:bodyPr>
            <a:normAutofit/>
          </a:bodyPr>
          <a:lstStyle/>
          <a:p>
            <a:pPr algn="ctr" eaLnBrk="1" fontAlgn="auto" hangingPunct="1">
              <a:spcAft>
                <a:spcPts val="0"/>
              </a:spcAft>
              <a:defRPr/>
            </a:pPr>
            <a:r>
              <a:rPr lang="en-US" sz="2400" b="1" dirty="0" err="1" smtClean="0">
                <a:solidFill>
                  <a:schemeClr val="tx1"/>
                </a:solidFill>
                <a:ea typeface="+mj-ea"/>
                <a:cs typeface="+mj-cs"/>
              </a:rPr>
              <a:t>Niveles</a:t>
            </a:r>
            <a:r>
              <a:rPr lang="en-US" sz="2400" b="1" dirty="0" smtClean="0">
                <a:solidFill>
                  <a:schemeClr val="tx1"/>
                </a:solidFill>
                <a:ea typeface="+mj-ea"/>
                <a:cs typeface="+mj-cs"/>
              </a:rPr>
              <a:t> de </a:t>
            </a:r>
            <a:r>
              <a:rPr lang="en-US" sz="2400" b="1" dirty="0" err="1" smtClean="0">
                <a:solidFill>
                  <a:schemeClr val="tx1"/>
                </a:solidFill>
                <a:ea typeface="+mj-ea"/>
                <a:cs typeface="+mj-cs"/>
              </a:rPr>
              <a:t>Apoyo</a:t>
            </a:r>
            <a:r>
              <a:rPr lang="en-US" sz="2400" b="1" dirty="0" smtClean="0">
                <a:solidFill>
                  <a:schemeClr val="tx1"/>
                </a:solidFill>
                <a:ea typeface="+mj-ea"/>
                <a:cs typeface="+mj-cs"/>
              </a:rPr>
              <a:t> </a:t>
            </a:r>
            <a:r>
              <a:rPr lang="en-US" sz="2400" b="1" dirty="0" err="1" smtClean="0">
                <a:solidFill>
                  <a:schemeClr val="tx1"/>
                </a:solidFill>
                <a:ea typeface="+mj-ea"/>
                <a:cs typeface="+mj-cs"/>
              </a:rPr>
              <a:t>y</a:t>
            </a:r>
            <a:r>
              <a:rPr lang="en-US" sz="2400" b="1" dirty="0" smtClean="0">
                <a:solidFill>
                  <a:schemeClr val="tx1"/>
                </a:solidFill>
                <a:ea typeface="+mj-ea"/>
                <a:cs typeface="+mj-cs"/>
              </a:rPr>
              <a:t> el </a:t>
            </a:r>
            <a:r>
              <a:rPr lang="en-US" sz="2400" b="1" dirty="0" err="1" smtClean="0">
                <a:solidFill>
                  <a:schemeClr val="tx1"/>
                </a:solidFill>
                <a:ea typeface="+mj-ea"/>
                <a:cs typeface="+mj-cs"/>
              </a:rPr>
              <a:t>Proceso</a:t>
            </a:r>
            <a:r>
              <a:rPr lang="en-US" sz="2400" b="1" dirty="0" smtClean="0">
                <a:solidFill>
                  <a:schemeClr val="tx1"/>
                </a:solidFill>
                <a:ea typeface="+mj-ea"/>
                <a:cs typeface="+mj-cs"/>
              </a:rPr>
              <a:t> de </a:t>
            </a:r>
            <a:r>
              <a:rPr lang="en-US" sz="2400" b="1" dirty="0" err="1" smtClean="0">
                <a:solidFill>
                  <a:schemeClr val="tx1"/>
                </a:solidFill>
                <a:ea typeface="+mj-ea"/>
                <a:cs typeface="+mj-cs"/>
              </a:rPr>
              <a:t>Soluci</a:t>
            </a:r>
            <a:r>
              <a:rPr lang="en-US" sz="2400" b="1" dirty="0" err="1" smtClean="0">
                <a:solidFill>
                  <a:schemeClr val="tx1"/>
                </a:solidFill>
                <a:ea typeface="+mj-ea"/>
                <a:cs typeface="+mj-cs"/>
              </a:rPr>
              <a:t>ón</a:t>
            </a:r>
            <a:r>
              <a:rPr lang="en-US" sz="2400" b="1" dirty="0" smtClean="0">
                <a:solidFill>
                  <a:schemeClr val="tx1"/>
                </a:solidFill>
                <a:ea typeface="+mj-ea"/>
                <a:cs typeface="+mj-cs"/>
              </a:rPr>
              <a:t> de </a:t>
            </a:r>
            <a:r>
              <a:rPr lang="en-US" sz="2400" b="1" dirty="0" err="1" smtClean="0">
                <a:solidFill>
                  <a:schemeClr val="tx1"/>
                </a:solidFill>
                <a:ea typeface="+mj-ea"/>
                <a:cs typeface="+mj-cs"/>
              </a:rPr>
              <a:t>Problemas</a:t>
            </a:r>
            <a:r>
              <a:rPr lang="en-US" sz="2400" b="1" dirty="0" smtClean="0">
                <a:solidFill>
                  <a:schemeClr val="tx1"/>
                </a:solidFill>
                <a:ea typeface="+mj-ea"/>
                <a:cs typeface="+mj-cs"/>
              </a:rPr>
              <a:t> </a:t>
            </a:r>
            <a:endParaRPr lang="en-US" sz="2400" b="1" dirty="0" smtClean="0">
              <a:solidFill>
                <a:schemeClr val="tx1"/>
              </a:solidFill>
              <a:ea typeface="+mj-ea"/>
              <a:cs typeface="+mj-cs"/>
            </a:endParaRPr>
          </a:p>
        </p:txBody>
      </p:sp>
      <p:sp>
        <p:nvSpPr>
          <p:cNvPr id="62467" name="Rectangle 4"/>
          <p:cNvSpPr>
            <a:spLocks noChangeArrowheads="1"/>
          </p:cNvSpPr>
          <p:nvPr/>
        </p:nvSpPr>
        <p:spPr bwMode="auto">
          <a:xfrm>
            <a:off x="366713" y="1184940"/>
            <a:ext cx="3549650" cy="5016759"/>
          </a:xfrm>
          <a:prstGeom prst="rect">
            <a:avLst/>
          </a:prstGeom>
          <a:noFill/>
          <a:ln w="9525">
            <a:noFill/>
            <a:miter lim="800000"/>
            <a:headEnd/>
            <a:tailEnd/>
          </a:ln>
        </p:spPr>
        <p:txBody>
          <a:bodyPr anchor="ctr">
            <a:prstTxWarp prst="textNoShape">
              <a:avLst/>
            </a:prstTxWarp>
            <a:spAutoFit/>
          </a:bodyPr>
          <a:lstStyle/>
          <a:p>
            <a:pPr algn="ctr"/>
            <a:r>
              <a:rPr lang="en-US" sz="1600" b="1" dirty="0" smtClean="0">
                <a:latin typeface="Calibri" pitchFamily="23" charset="0"/>
              </a:rPr>
              <a:t>SISTEMAS ACADEMICOS Y CONDUCTUALES</a:t>
            </a:r>
          </a:p>
          <a:p>
            <a:pPr algn="ctr"/>
            <a:endParaRPr lang="en-US" sz="1600" dirty="0" smtClean="0">
              <a:latin typeface="Calibri" pitchFamily="23" charset="0"/>
            </a:endParaRPr>
          </a:p>
          <a:p>
            <a:pPr algn="ctr"/>
            <a:r>
              <a:rPr lang="en-US" sz="1600" b="1" dirty="0" err="1" smtClean="0">
                <a:latin typeface="Calibri" pitchFamily="23" charset="0"/>
              </a:rPr>
              <a:t>Nivel</a:t>
            </a:r>
            <a:r>
              <a:rPr lang="en-US" sz="1600" b="1" dirty="0" smtClean="0">
                <a:latin typeface="Calibri" pitchFamily="23" charset="0"/>
              </a:rPr>
              <a:t> </a:t>
            </a:r>
            <a:r>
              <a:rPr lang="en-US" sz="1600" b="1" dirty="0">
                <a:latin typeface="Calibri" pitchFamily="23" charset="0"/>
              </a:rPr>
              <a:t>3:</a:t>
            </a:r>
            <a:r>
              <a:rPr lang="en-US" sz="1600" b="1" dirty="0" smtClean="0">
                <a:latin typeface="Calibri" pitchFamily="23" charset="0"/>
              </a:rPr>
              <a:t> </a:t>
            </a:r>
            <a:r>
              <a:rPr lang="en-US" sz="1600" b="1" dirty="0" err="1" smtClean="0">
                <a:latin typeface="Calibri" pitchFamily="23" charset="0"/>
              </a:rPr>
              <a:t>Intervenci</a:t>
            </a:r>
            <a:r>
              <a:rPr lang="en-US" sz="1600" b="1" dirty="0" err="1" smtClean="0">
                <a:latin typeface="Calibri" pitchFamily="23" charset="0"/>
              </a:rPr>
              <a:t>ó</a:t>
            </a:r>
            <a:r>
              <a:rPr lang="en-US" sz="1600" b="1" dirty="0" err="1" smtClean="0">
                <a:latin typeface="Calibri" pitchFamily="23" charset="0"/>
              </a:rPr>
              <a:t>n</a:t>
            </a:r>
            <a:r>
              <a:rPr lang="en-US" sz="1600" b="1" dirty="0" smtClean="0">
                <a:latin typeface="Calibri" pitchFamily="23" charset="0"/>
              </a:rPr>
              <a:t> </a:t>
            </a:r>
            <a:r>
              <a:rPr lang="en-US" sz="1600" b="1" dirty="0" err="1" smtClean="0">
                <a:latin typeface="Calibri" pitchFamily="23" charset="0"/>
              </a:rPr>
              <a:t>Intensivo</a:t>
            </a:r>
            <a:r>
              <a:rPr lang="en-US" sz="1600" b="1" dirty="0" smtClean="0">
                <a:latin typeface="Calibri" pitchFamily="23" charset="0"/>
              </a:rPr>
              <a:t> </a:t>
            </a:r>
            <a:r>
              <a:rPr lang="en-US" sz="1600" b="1" dirty="0" err="1" smtClean="0">
                <a:latin typeface="Calibri" pitchFamily="23" charset="0"/>
              </a:rPr>
              <a:t>y</a:t>
            </a:r>
            <a:r>
              <a:rPr lang="en-US" sz="1600" b="1" dirty="0" smtClean="0">
                <a:latin typeface="Calibri" pitchFamily="23" charset="0"/>
              </a:rPr>
              <a:t> </a:t>
            </a:r>
            <a:r>
              <a:rPr lang="en-US" sz="1600" b="1" dirty="0" err="1" smtClean="0">
                <a:latin typeface="Calibri" pitchFamily="23" charset="0"/>
              </a:rPr>
              <a:t>Individualizado</a:t>
            </a:r>
            <a:r>
              <a:rPr lang="en-US" sz="1600" b="1" dirty="0" smtClean="0">
                <a:latin typeface="Calibri" pitchFamily="23" charset="0"/>
              </a:rPr>
              <a:t>.</a:t>
            </a:r>
            <a:r>
              <a:rPr lang="en-US" sz="1600" dirty="0" smtClean="0">
                <a:latin typeface="Calibri" pitchFamily="23" charset="0"/>
              </a:rPr>
              <a:t> </a:t>
            </a:r>
            <a:endParaRPr lang="en-US" sz="1600" dirty="0">
              <a:latin typeface="Calibri" pitchFamily="23" charset="0"/>
            </a:endParaRPr>
          </a:p>
          <a:p>
            <a:pPr algn="ctr"/>
            <a:r>
              <a:rPr lang="en-US" sz="1600" i="1" dirty="0">
                <a:latin typeface="Calibri" pitchFamily="23" charset="0"/>
              </a:rPr>
              <a:t>Individual </a:t>
            </a:r>
            <a:r>
              <a:rPr lang="en-US" sz="1600" i="1" dirty="0" err="1" smtClean="0">
                <a:latin typeface="Calibri" pitchFamily="23" charset="0"/>
              </a:rPr>
              <a:t>o</a:t>
            </a:r>
            <a:r>
              <a:rPr lang="en-US" sz="1600" i="1" dirty="0" smtClean="0">
                <a:latin typeface="Calibri" pitchFamily="23" charset="0"/>
              </a:rPr>
              <a:t> de </a:t>
            </a:r>
            <a:r>
              <a:rPr lang="en-US" sz="1600" i="1" dirty="0" err="1" smtClean="0">
                <a:latin typeface="Calibri" pitchFamily="23" charset="0"/>
              </a:rPr>
              <a:t>peque</a:t>
            </a:r>
            <a:r>
              <a:rPr lang="en-US" sz="1600" i="1" dirty="0" err="1" smtClean="0">
                <a:latin typeface="Calibri" pitchFamily="23" charset="0"/>
              </a:rPr>
              <a:t>ño</a:t>
            </a:r>
            <a:r>
              <a:rPr lang="en-US" sz="1600" i="1" dirty="0" smtClean="0">
                <a:latin typeface="Calibri" pitchFamily="23" charset="0"/>
              </a:rPr>
              <a:t> </a:t>
            </a:r>
            <a:r>
              <a:rPr lang="en-US" sz="1600" i="1" dirty="0" err="1" smtClean="0">
                <a:latin typeface="Calibri" pitchFamily="23" charset="0"/>
              </a:rPr>
              <a:t>grupo</a:t>
            </a:r>
            <a:r>
              <a:rPr lang="en-US" sz="1600" i="1" dirty="0" smtClean="0">
                <a:latin typeface="Calibri" pitchFamily="23" charset="0"/>
              </a:rPr>
              <a:t>.</a:t>
            </a:r>
            <a:endParaRPr lang="en-US" sz="1600" i="1" dirty="0">
              <a:latin typeface="Calibri" pitchFamily="23" charset="0"/>
            </a:endParaRPr>
          </a:p>
          <a:p>
            <a:pPr algn="ctr"/>
            <a:endParaRPr lang="en-US" sz="1600" dirty="0">
              <a:latin typeface="Calibri" pitchFamily="23" charset="0"/>
            </a:endParaRPr>
          </a:p>
          <a:p>
            <a:pPr algn="ctr"/>
            <a:endParaRPr lang="en-US" sz="1600" dirty="0">
              <a:latin typeface="Calibri" pitchFamily="23" charset="0"/>
            </a:endParaRPr>
          </a:p>
          <a:p>
            <a:pPr algn="ctr"/>
            <a:endParaRPr lang="en-US" sz="1600" dirty="0">
              <a:latin typeface="Calibri" pitchFamily="23" charset="0"/>
            </a:endParaRPr>
          </a:p>
          <a:p>
            <a:pPr algn="ctr"/>
            <a:r>
              <a:rPr lang="en-US" sz="1600" b="1" dirty="0">
                <a:latin typeface="Calibri" pitchFamily="23" charset="0"/>
              </a:rPr>
              <a:t>Tier 2:</a:t>
            </a:r>
            <a:r>
              <a:rPr lang="en-US" sz="1600" b="1" dirty="0" smtClean="0">
                <a:latin typeface="Calibri" pitchFamily="23" charset="0"/>
              </a:rPr>
              <a:t> </a:t>
            </a:r>
            <a:r>
              <a:rPr lang="en-US" sz="1600" b="1" dirty="0" err="1" smtClean="0">
                <a:latin typeface="Calibri" pitchFamily="23" charset="0"/>
              </a:rPr>
              <a:t>Intervención/Apoyo</a:t>
            </a:r>
            <a:r>
              <a:rPr lang="en-US" sz="1600" b="1" dirty="0" smtClean="0">
                <a:latin typeface="Calibri" pitchFamily="23" charset="0"/>
              </a:rPr>
              <a:t> </a:t>
            </a:r>
            <a:r>
              <a:rPr lang="en-US" sz="1600" b="1" dirty="0" err="1" smtClean="0">
                <a:latin typeface="Calibri" pitchFamily="23" charset="0"/>
              </a:rPr>
              <a:t>Estrat</a:t>
            </a:r>
            <a:r>
              <a:rPr lang="en-US" sz="1600" b="1" dirty="0" err="1" smtClean="0">
                <a:latin typeface="Calibri" pitchFamily="23" charset="0"/>
              </a:rPr>
              <a:t>é</a:t>
            </a:r>
            <a:r>
              <a:rPr lang="en-US" sz="1600" b="1" dirty="0" err="1" smtClean="0">
                <a:latin typeface="Calibri" pitchFamily="23" charset="0"/>
              </a:rPr>
              <a:t>gico</a:t>
            </a:r>
            <a:r>
              <a:rPr lang="en-US" sz="1600" b="1" dirty="0" smtClean="0">
                <a:latin typeface="Calibri" pitchFamily="23" charset="0"/>
              </a:rPr>
              <a:t> </a:t>
            </a:r>
            <a:r>
              <a:rPr lang="en-US" sz="1600" b="1" dirty="0" err="1" smtClean="0">
                <a:latin typeface="Calibri" pitchFamily="23" charset="0"/>
              </a:rPr>
              <a:t>y</a:t>
            </a:r>
            <a:r>
              <a:rPr lang="en-US" sz="1600" b="1" dirty="0" smtClean="0">
                <a:latin typeface="Calibri" pitchFamily="23" charset="0"/>
              </a:rPr>
              <a:t> </a:t>
            </a:r>
            <a:r>
              <a:rPr lang="en-US" sz="1600" b="1" dirty="0" err="1" smtClean="0">
                <a:latin typeface="Calibri" pitchFamily="23" charset="0"/>
              </a:rPr>
              <a:t>Suplemental</a:t>
            </a:r>
            <a:r>
              <a:rPr lang="en-US" sz="1600" dirty="0" smtClean="0">
                <a:latin typeface="Calibri" pitchFamily="23" charset="0"/>
              </a:rPr>
              <a:t> </a:t>
            </a:r>
          </a:p>
          <a:p>
            <a:pPr algn="ctr"/>
            <a:r>
              <a:rPr lang="en-US" sz="1600" i="1" dirty="0" err="1" smtClean="0">
                <a:latin typeface="Calibri" pitchFamily="23" charset="0"/>
              </a:rPr>
              <a:t>I</a:t>
            </a:r>
            <a:r>
              <a:rPr lang="en-US" sz="1600" i="1" dirty="0" err="1" smtClean="0">
                <a:latin typeface="Calibri" pitchFamily="23" charset="0"/>
              </a:rPr>
              <a:t>ntervenci</a:t>
            </a:r>
            <a:r>
              <a:rPr lang="en-US" sz="1600" i="1" dirty="0" err="1" smtClean="0">
                <a:latin typeface="Calibri" pitchFamily="23" charset="0"/>
              </a:rPr>
              <a:t>ó</a:t>
            </a:r>
            <a:r>
              <a:rPr lang="en-US" sz="1600" i="1" dirty="0" err="1" smtClean="0">
                <a:latin typeface="Calibri" pitchFamily="23" charset="0"/>
              </a:rPr>
              <a:t>nes</a:t>
            </a:r>
            <a:r>
              <a:rPr lang="en-US" sz="1600" i="1" dirty="0" smtClean="0">
                <a:latin typeface="Calibri" pitchFamily="23" charset="0"/>
              </a:rPr>
              <a:t> </a:t>
            </a:r>
            <a:r>
              <a:rPr lang="en-US" sz="1600" i="1" dirty="0" err="1" smtClean="0">
                <a:latin typeface="Calibri" pitchFamily="23" charset="0"/>
              </a:rPr>
              <a:t>m</a:t>
            </a:r>
            <a:r>
              <a:rPr lang="en-US" sz="1600" i="1" dirty="0" err="1" smtClean="0">
                <a:latin typeface="Calibri" pitchFamily="23" charset="0"/>
              </a:rPr>
              <a:t>ás</a:t>
            </a:r>
            <a:r>
              <a:rPr lang="en-US" sz="1600" i="1" dirty="0" smtClean="0">
                <a:latin typeface="Calibri" pitchFamily="23" charset="0"/>
              </a:rPr>
              <a:t> </a:t>
            </a:r>
            <a:r>
              <a:rPr lang="en-US" sz="1600" i="1" dirty="0" err="1" smtClean="0">
                <a:latin typeface="Calibri" pitchFamily="23" charset="0"/>
              </a:rPr>
              <a:t>definidas</a:t>
            </a:r>
            <a:r>
              <a:rPr lang="en-US" sz="1600" i="1" dirty="0" smtClean="0">
                <a:latin typeface="Calibri" pitchFamily="23" charset="0"/>
              </a:rPr>
              <a:t> </a:t>
            </a:r>
            <a:r>
              <a:rPr lang="en-US" sz="1600" i="1" dirty="0" err="1" smtClean="0">
                <a:latin typeface="Calibri" pitchFamily="23" charset="0"/>
              </a:rPr>
              <a:t>y</a:t>
            </a:r>
            <a:r>
              <a:rPr lang="en-US" sz="1600" i="1" dirty="0" smtClean="0">
                <a:latin typeface="Calibri" pitchFamily="23" charset="0"/>
              </a:rPr>
              <a:t> </a:t>
            </a:r>
            <a:r>
              <a:rPr lang="en-US" sz="1600" i="1" dirty="0" err="1" smtClean="0">
                <a:latin typeface="Calibri" pitchFamily="23" charset="0"/>
              </a:rPr>
              <a:t>apoyo</a:t>
            </a:r>
            <a:r>
              <a:rPr lang="en-US" sz="1600" i="1" dirty="0" smtClean="0">
                <a:latin typeface="Calibri" pitchFamily="23" charset="0"/>
              </a:rPr>
              <a:t> </a:t>
            </a:r>
            <a:r>
              <a:rPr lang="en-US" sz="1600" i="1" dirty="0" err="1" smtClean="0">
                <a:latin typeface="Calibri" pitchFamily="23" charset="0"/>
              </a:rPr>
              <a:t>suplemental</a:t>
            </a:r>
            <a:r>
              <a:rPr lang="en-US" sz="1600" i="1" dirty="0" smtClean="0">
                <a:latin typeface="Calibri" pitchFamily="23" charset="0"/>
              </a:rPr>
              <a:t> </a:t>
            </a:r>
            <a:r>
              <a:rPr lang="en-US" sz="1600" i="1" dirty="0" err="1" smtClean="0">
                <a:latin typeface="Calibri" pitchFamily="23" charset="0"/>
              </a:rPr>
              <a:t>que</a:t>
            </a:r>
            <a:r>
              <a:rPr lang="en-US" sz="1600" i="1" dirty="0" smtClean="0">
                <a:latin typeface="Calibri" pitchFamily="23" charset="0"/>
              </a:rPr>
              <a:t> se </a:t>
            </a:r>
            <a:r>
              <a:rPr lang="en-US" sz="1600" i="1" dirty="0" err="1" smtClean="0">
                <a:latin typeface="Calibri" pitchFamily="23" charset="0"/>
              </a:rPr>
              <a:t>a</a:t>
            </a:r>
            <a:r>
              <a:rPr lang="en-US" sz="1600" i="1" dirty="0" err="1" smtClean="0">
                <a:latin typeface="Calibri" pitchFamily="23" charset="0"/>
              </a:rPr>
              <a:t>ñada</a:t>
            </a:r>
            <a:r>
              <a:rPr lang="en-US" sz="1600" i="1" dirty="0" smtClean="0">
                <a:latin typeface="Calibri" pitchFamily="23" charset="0"/>
              </a:rPr>
              <a:t> a la </a:t>
            </a:r>
            <a:r>
              <a:rPr lang="en-US" sz="1600" i="1" dirty="0" err="1" smtClean="0">
                <a:latin typeface="Calibri" pitchFamily="23" charset="0"/>
              </a:rPr>
              <a:t>instrucci</a:t>
            </a:r>
            <a:r>
              <a:rPr lang="en-US" sz="1600" i="1" dirty="0" err="1" smtClean="0">
                <a:latin typeface="Calibri" pitchFamily="23" charset="0"/>
              </a:rPr>
              <a:t>ón</a:t>
            </a:r>
            <a:r>
              <a:rPr lang="en-US" sz="1600" i="1" dirty="0" smtClean="0">
                <a:latin typeface="Calibri" pitchFamily="23" charset="0"/>
              </a:rPr>
              <a:t> universal</a:t>
            </a:r>
            <a:r>
              <a:rPr lang="en-US" sz="1600" i="1" dirty="0" smtClean="0">
                <a:latin typeface="Calibri" pitchFamily="23" charset="0"/>
              </a:rPr>
              <a:t>.</a:t>
            </a:r>
            <a:endParaRPr lang="en-US" sz="1600" i="1" dirty="0">
              <a:latin typeface="Calibri" pitchFamily="23" charset="0"/>
            </a:endParaRPr>
          </a:p>
          <a:p>
            <a:pPr algn="ctr"/>
            <a:endParaRPr lang="en-US" sz="1600" dirty="0">
              <a:latin typeface="Calibri" pitchFamily="23" charset="0"/>
            </a:endParaRPr>
          </a:p>
          <a:p>
            <a:pPr algn="ctr"/>
            <a:endParaRPr lang="en-US" sz="1600" dirty="0">
              <a:latin typeface="Calibri" pitchFamily="23" charset="0"/>
            </a:endParaRPr>
          </a:p>
          <a:p>
            <a:pPr algn="ctr"/>
            <a:endParaRPr lang="en-US" sz="1600" dirty="0">
              <a:latin typeface="Calibri" pitchFamily="23" charset="0"/>
            </a:endParaRPr>
          </a:p>
          <a:p>
            <a:pPr algn="ctr"/>
            <a:r>
              <a:rPr lang="en-US" sz="1600" b="1" dirty="0">
                <a:latin typeface="Calibri" pitchFamily="23" charset="0"/>
              </a:rPr>
              <a:t>Tier 1:</a:t>
            </a:r>
            <a:r>
              <a:rPr lang="en-US" sz="1600" b="1" dirty="0" smtClean="0">
                <a:latin typeface="Calibri" pitchFamily="23" charset="0"/>
              </a:rPr>
              <a:t> </a:t>
            </a:r>
            <a:r>
              <a:rPr lang="en-US" sz="1600" b="1" dirty="0" err="1" smtClean="0">
                <a:latin typeface="Calibri" pitchFamily="23" charset="0"/>
              </a:rPr>
              <a:t>Instrucci</a:t>
            </a:r>
            <a:r>
              <a:rPr lang="en-US" sz="1600" b="1" dirty="0" err="1" smtClean="0">
                <a:latin typeface="Calibri" pitchFamily="23" charset="0"/>
              </a:rPr>
              <a:t>ón</a:t>
            </a:r>
            <a:r>
              <a:rPr lang="en-US" sz="1600" b="1" dirty="0" smtClean="0">
                <a:latin typeface="Calibri" pitchFamily="23" charset="0"/>
              </a:rPr>
              <a:t> </a:t>
            </a:r>
            <a:r>
              <a:rPr lang="en-US" sz="1600" b="1" dirty="0" err="1" smtClean="0">
                <a:latin typeface="Calibri" pitchFamily="23" charset="0"/>
              </a:rPr>
              <a:t>y</a:t>
            </a:r>
            <a:r>
              <a:rPr lang="en-US" sz="1600" b="1" dirty="0" smtClean="0">
                <a:latin typeface="Calibri" pitchFamily="23" charset="0"/>
              </a:rPr>
              <a:t> </a:t>
            </a:r>
            <a:r>
              <a:rPr lang="en-US" sz="1600" b="1" dirty="0" err="1" smtClean="0">
                <a:latin typeface="Calibri" pitchFamily="23" charset="0"/>
              </a:rPr>
              <a:t>Apoyo</a:t>
            </a:r>
            <a:r>
              <a:rPr lang="en-US" sz="1600" b="1" dirty="0" smtClean="0">
                <a:latin typeface="Calibri" pitchFamily="23" charset="0"/>
              </a:rPr>
              <a:t> Universal</a:t>
            </a:r>
            <a:r>
              <a:rPr lang="en-US" sz="1600" dirty="0" smtClean="0">
                <a:latin typeface="Calibri" pitchFamily="23" charset="0"/>
              </a:rPr>
              <a:t>. </a:t>
            </a:r>
          </a:p>
          <a:p>
            <a:pPr algn="ctr"/>
            <a:r>
              <a:rPr lang="en-US" sz="1600" i="1" dirty="0" smtClean="0">
                <a:latin typeface="Calibri" pitchFamily="23" charset="0"/>
              </a:rPr>
              <a:t>La </a:t>
            </a:r>
            <a:r>
              <a:rPr lang="en-US" sz="1600" i="1" dirty="0" err="1" smtClean="0">
                <a:latin typeface="Calibri" pitchFamily="23" charset="0"/>
              </a:rPr>
              <a:t>instrucci</a:t>
            </a:r>
            <a:r>
              <a:rPr lang="en-US" sz="1600" i="1" dirty="0" err="1" smtClean="0">
                <a:latin typeface="Calibri" pitchFamily="23" charset="0"/>
              </a:rPr>
              <a:t>ó</a:t>
            </a:r>
            <a:r>
              <a:rPr lang="en-US" sz="1600" i="1" dirty="0" err="1" smtClean="0">
                <a:latin typeface="Calibri" pitchFamily="23" charset="0"/>
              </a:rPr>
              <a:t>n</a:t>
            </a:r>
            <a:r>
              <a:rPr lang="en-US" sz="1600" i="1" dirty="0" smtClean="0">
                <a:latin typeface="Calibri" pitchFamily="23" charset="0"/>
              </a:rPr>
              <a:t> </a:t>
            </a:r>
            <a:r>
              <a:rPr lang="en-US" sz="1600" i="1" dirty="0" smtClean="0">
                <a:latin typeface="Calibri" pitchFamily="23" charset="0"/>
              </a:rPr>
              <a:t>g</a:t>
            </a:r>
            <a:r>
              <a:rPr lang="en-US" sz="1600" i="1" dirty="0" smtClean="0">
                <a:latin typeface="Calibri" pitchFamily="23" charset="0"/>
              </a:rPr>
              <a:t>eneral </a:t>
            </a:r>
            <a:r>
              <a:rPr lang="en-US" sz="1600" i="1" dirty="0" smtClean="0">
                <a:latin typeface="Calibri" pitchFamily="23" charset="0"/>
              </a:rPr>
              <a:t>and</a:t>
            </a:r>
            <a:r>
              <a:rPr lang="en-US" sz="1600" i="1" dirty="0" smtClean="0">
                <a:latin typeface="Calibri" pitchFamily="23" charset="0"/>
              </a:rPr>
              <a:t> </a:t>
            </a:r>
            <a:r>
              <a:rPr lang="en-US" sz="1600" i="1" dirty="0" err="1" smtClean="0">
                <a:latin typeface="Calibri" pitchFamily="23" charset="0"/>
              </a:rPr>
              <a:t>y</a:t>
            </a:r>
            <a:r>
              <a:rPr lang="en-US" sz="1600" i="1" dirty="0" smtClean="0">
                <a:latin typeface="Calibri" pitchFamily="23" charset="0"/>
              </a:rPr>
              <a:t> </a:t>
            </a:r>
            <a:r>
              <a:rPr lang="en-US" sz="1600" i="1" dirty="0" err="1" smtClean="0">
                <a:latin typeface="Calibri" pitchFamily="23" charset="0"/>
              </a:rPr>
              <a:t>apoyo</a:t>
            </a:r>
            <a:r>
              <a:rPr lang="en-US" sz="1600" i="1" dirty="0" smtClean="0">
                <a:latin typeface="Calibri" pitchFamily="23" charset="0"/>
              </a:rPr>
              <a:t> </a:t>
            </a:r>
            <a:r>
              <a:rPr lang="en-US" sz="1600" i="1" dirty="0" err="1" smtClean="0">
                <a:latin typeface="Calibri" pitchFamily="23" charset="0"/>
              </a:rPr>
              <a:t>que</a:t>
            </a:r>
            <a:r>
              <a:rPr lang="en-US" sz="1600" i="1" dirty="0" smtClean="0">
                <a:latin typeface="Calibri" pitchFamily="23" charset="0"/>
              </a:rPr>
              <a:t> se </a:t>
            </a:r>
            <a:r>
              <a:rPr lang="en-US" sz="1600" i="1" dirty="0" err="1" smtClean="0">
                <a:latin typeface="Calibri" pitchFamily="23" charset="0"/>
              </a:rPr>
              <a:t>povea</a:t>
            </a:r>
            <a:r>
              <a:rPr lang="en-US" sz="1600" i="1" dirty="0" smtClean="0">
                <a:latin typeface="Calibri" pitchFamily="23" charset="0"/>
              </a:rPr>
              <a:t> a </a:t>
            </a:r>
            <a:r>
              <a:rPr lang="en-US" sz="1600" i="1" dirty="0" err="1" smtClean="0">
                <a:latin typeface="Calibri" pitchFamily="23" charset="0"/>
              </a:rPr>
              <a:t>todos</a:t>
            </a:r>
            <a:r>
              <a:rPr lang="en-US" sz="1600" i="1" dirty="0" smtClean="0">
                <a:latin typeface="Calibri" pitchFamily="23" charset="0"/>
              </a:rPr>
              <a:t> los </a:t>
            </a:r>
            <a:r>
              <a:rPr lang="en-US" sz="1600" i="1" dirty="0" err="1" smtClean="0">
                <a:latin typeface="Calibri" pitchFamily="23" charset="0"/>
              </a:rPr>
              <a:t>estudiantes</a:t>
            </a:r>
            <a:r>
              <a:rPr lang="en-US" sz="1600" i="1" dirty="0" smtClean="0">
                <a:latin typeface="Calibri" pitchFamily="23" charset="0"/>
              </a:rPr>
              <a:t>. </a:t>
            </a:r>
            <a:endParaRPr lang="en-US" sz="1600" i="1" dirty="0">
              <a:latin typeface="Calibri" pitchFamily="23" charset="0"/>
            </a:endParaRPr>
          </a:p>
        </p:txBody>
      </p:sp>
      <p:pic>
        <p:nvPicPr>
          <p:cNvPr id="62468" name="Picture 3"/>
          <p:cNvPicPr>
            <a:picLocks noChangeAspect="1" noChangeArrowheads="1"/>
          </p:cNvPicPr>
          <p:nvPr/>
        </p:nvPicPr>
        <p:blipFill>
          <a:blip r:embed="rId3"/>
          <a:srcRect/>
          <a:stretch>
            <a:fillRect/>
          </a:stretch>
        </p:blipFill>
        <p:spPr bwMode="auto">
          <a:xfrm>
            <a:off x="4111625" y="1000125"/>
            <a:ext cx="4603750" cy="5613400"/>
          </a:xfrm>
          <a:prstGeom prst="rect">
            <a:avLst/>
          </a:prstGeom>
          <a:solidFill>
            <a:schemeClr val="bg1">
              <a:lumMod val="85000"/>
            </a:schemeClr>
          </a:solidFill>
          <a:ln w="9525">
            <a:noFill/>
            <a:miter lim="800000"/>
            <a:headEnd/>
            <a:tailEnd/>
          </a:ln>
        </p:spPr>
      </p:pic>
      <p:pic>
        <p:nvPicPr>
          <p:cNvPr id="62469" name="Picture 4"/>
          <p:cNvPicPr>
            <a:picLocks noChangeAspect="1" noChangeArrowheads="1"/>
          </p:cNvPicPr>
          <p:nvPr/>
        </p:nvPicPr>
        <p:blipFill>
          <a:blip r:embed="rId4"/>
          <a:srcRect/>
          <a:stretch>
            <a:fillRect/>
          </a:stretch>
        </p:blipFill>
        <p:spPr bwMode="auto">
          <a:xfrm>
            <a:off x="6181725" y="1571625"/>
            <a:ext cx="390525" cy="219075"/>
          </a:xfrm>
          <a:prstGeom prst="rect">
            <a:avLst/>
          </a:prstGeom>
          <a:noFill/>
          <a:ln w="9525">
            <a:noFill/>
            <a:miter lim="800000"/>
            <a:headEnd/>
            <a:tailEnd/>
          </a:ln>
        </p:spPr>
      </p:pic>
      <p:pic>
        <p:nvPicPr>
          <p:cNvPr id="62470" name="Picture 5"/>
          <p:cNvPicPr>
            <a:picLocks noChangeAspect="1" noChangeArrowheads="1"/>
          </p:cNvPicPr>
          <p:nvPr/>
        </p:nvPicPr>
        <p:blipFill>
          <a:blip r:embed="rId5"/>
          <a:srcRect/>
          <a:stretch>
            <a:fillRect/>
          </a:stretch>
        </p:blipFill>
        <p:spPr bwMode="auto">
          <a:xfrm>
            <a:off x="6129338" y="2133600"/>
            <a:ext cx="514350" cy="209550"/>
          </a:xfrm>
          <a:prstGeom prst="rect">
            <a:avLst/>
          </a:prstGeom>
          <a:noFill/>
          <a:ln w="9525">
            <a:noFill/>
            <a:miter lim="800000"/>
            <a:headEnd/>
            <a:tailEnd/>
          </a:ln>
        </p:spPr>
      </p:pic>
      <p:pic>
        <p:nvPicPr>
          <p:cNvPr id="62471" name="Picture 6"/>
          <p:cNvPicPr>
            <a:picLocks noChangeAspect="1" noChangeArrowheads="1"/>
          </p:cNvPicPr>
          <p:nvPr/>
        </p:nvPicPr>
        <p:blipFill>
          <a:blip r:embed="rId6"/>
          <a:srcRect/>
          <a:stretch>
            <a:fillRect/>
          </a:stretch>
        </p:blipFill>
        <p:spPr bwMode="auto">
          <a:xfrm>
            <a:off x="6191440" y="5867400"/>
            <a:ext cx="257175" cy="190500"/>
          </a:xfrm>
          <a:prstGeom prst="rect">
            <a:avLst/>
          </a:prstGeom>
          <a:noFill/>
          <a:ln w="9525">
            <a:noFill/>
            <a:miter lim="800000"/>
            <a:headEnd/>
            <a:tailEnd/>
          </a:ln>
        </p:spPr>
      </p:pic>
      <p:sp>
        <p:nvSpPr>
          <p:cNvPr id="62472" name="TextBox 9"/>
          <p:cNvSpPr txBox="1">
            <a:spLocks noChangeArrowheads="1"/>
          </p:cNvSpPr>
          <p:nvPr/>
        </p:nvSpPr>
        <p:spPr bwMode="auto">
          <a:xfrm>
            <a:off x="0" y="6488113"/>
            <a:ext cx="1143000" cy="215900"/>
          </a:xfrm>
          <a:prstGeom prst="rect">
            <a:avLst/>
          </a:prstGeom>
          <a:noFill/>
          <a:ln w="9525">
            <a:noFill/>
            <a:miter lim="800000"/>
            <a:headEnd/>
            <a:tailEnd/>
          </a:ln>
        </p:spPr>
        <p:txBody>
          <a:bodyPr>
            <a:prstTxWarp prst="textNoShape">
              <a:avLst/>
            </a:prstTxWarp>
            <a:spAutoFit/>
          </a:bodyPr>
          <a:lstStyle/>
          <a:p>
            <a:r>
              <a:rPr lang="en-US" sz="800">
                <a:latin typeface="Calisto MT" pitchFamily="23" charset="0"/>
              </a:rPr>
              <a:t>Revised 10.07.09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325439" y="347663"/>
            <a:ext cx="8229600" cy="1143000"/>
          </a:xfrm>
        </p:spPr>
        <p:txBody>
          <a:bodyPr/>
          <a:lstStyle/>
          <a:p>
            <a:pPr eaLnBrk="1" hangingPunct="1"/>
            <a:r>
              <a:rPr lang="es-PR" dirty="0" smtClean="0"/>
              <a:t>Involúcrese, haga preguntas claves</a:t>
            </a:r>
          </a:p>
        </p:txBody>
      </p:sp>
      <p:sp>
        <p:nvSpPr>
          <p:cNvPr id="23556" name="Rectangle 3"/>
          <p:cNvSpPr>
            <a:spLocks noGrp="1" noChangeArrowheads="1"/>
          </p:cNvSpPr>
          <p:nvPr>
            <p:ph type="body" idx="1"/>
          </p:nvPr>
        </p:nvSpPr>
        <p:spPr>
          <a:xfrm>
            <a:off x="457200" y="1833564"/>
            <a:ext cx="8229600" cy="4203700"/>
          </a:xfrm>
        </p:spPr>
        <p:txBody>
          <a:bodyPr/>
          <a:lstStyle/>
          <a:p>
            <a:pPr eaLnBrk="1" hangingPunct="1"/>
            <a:r>
              <a:rPr lang="es-ES_tradnl" sz="2800" dirty="0" smtClean="0"/>
              <a:t>¿</a:t>
            </a:r>
            <a:r>
              <a:rPr lang="es-PR" sz="2800" dirty="0" smtClean="0"/>
              <a:t>Es mi niño exitoso? </a:t>
            </a:r>
            <a:r>
              <a:rPr lang="es-ES_tradnl" sz="2800" dirty="0" smtClean="0"/>
              <a:t>¿</a:t>
            </a:r>
            <a:r>
              <a:rPr lang="es-PR" sz="2800" dirty="0" smtClean="0"/>
              <a:t>Como lo puedo saber? Si no, </a:t>
            </a:r>
            <a:r>
              <a:rPr lang="es-ES_tradnl" sz="2800" dirty="0" smtClean="0"/>
              <a:t>¿</a:t>
            </a:r>
            <a:r>
              <a:rPr lang="es-PR" sz="2800" dirty="0" smtClean="0"/>
              <a:t>por que y que podemos hacer diferente?</a:t>
            </a:r>
          </a:p>
          <a:p>
            <a:pPr eaLnBrk="1" hangingPunct="1"/>
            <a:r>
              <a:rPr lang="es-PR" sz="2800" dirty="0" smtClean="0"/>
              <a:t>Si es necesario, </a:t>
            </a:r>
            <a:r>
              <a:rPr lang="es-ES_tradnl" sz="2800" dirty="0" smtClean="0"/>
              <a:t>¿</a:t>
            </a:r>
            <a:r>
              <a:rPr lang="es-PR" sz="2800" dirty="0" smtClean="0"/>
              <a:t>Como la ayuda adicional será provista? </a:t>
            </a:r>
            <a:r>
              <a:rPr lang="es-ES_tradnl" sz="2800" dirty="0" smtClean="0"/>
              <a:t>¿</a:t>
            </a:r>
            <a:r>
              <a:rPr lang="es-PR" sz="2800" dirty="0" smtClean="0"/>
              <a:t>Por quien? </a:t>
            </a:r>
            <a:r>
              <a:rPr lang="es-ES_tradnl" sz="2800" dirty="0" smtClean="0"/>
              <a:t>¿</a:t>
            </a:r>
            <a:r>
              <a:rPr lang="es-PR" sz="2800" dirty="0" smtClean="0"/>
              <a:t>Con cuanta frecuencia? </a:t>
            </a:r>
            <a:r>
              <a:rPr lang="es-ES_tradnl" sz="2800" dirty="0" smtClean="0"/>
              <a:t>¿</a:t>
            </a:r>
            <a:r>
              <a:rPr lang="es-PR" sz="2800" dirty="0" smtClean="0"/>
              <a:t>Por cuanto tiempo? </a:t>
            </a:r>
          </a:p>
          <a:p>
            <a:pPr eaLnBrk="1" hangingPunct="1"/>
            <a:r>
              <a:rPr lang="es-ES_tradnl" sz="2800" dirty="0" smtClean="0"/>
              <a:t>¿</a:t>
            </a:r>
            <a:r>
              <a:rPr lang="es-PR" sz="2800" dirty="0" smtClean="0"/>
              <a:t>Que puedo hacer para ayudar en la proporción de intervenciones para mi niño?</a:t>
            </a:r>
          </a:p>
          <a:p>
            <a:pPr eaLnBrk="1" hangingPunct="1"/>
            <a:r>
              <a:rPr lang="es-ES_tradnl" sz="2800" dirty="0" smtClean="0"/>
              <a:t>¿</a:t>
            </a:r>
            <a:r>
              <a:rPr lang="es-PR" sz="2800" dirty="0" smtClean="0"/>
              <a:t>Como sabré si las intervenciones están funcionando?</a:t>
            </a:r>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s-PR" dirty="0" smtClean="0"/>
              <a:t>¿Que debo hacer si creo que mi niño esta teniendo dificultades?</a:t>
            </a:r>
          </a:p>
        </p:txBody>
      </p:sp>
      <p:sp>
        <p:nvSpPr>
          <p:cNvPr id="24580" name="Rectangle 3"/>
          <p:cNvSpPr>
            <a:spLocks noGrp="1" noChangeArrowheads="1"/>
          </p:cNvSpPr>
          <p:nvPr>
            <p:ph type="body" idx="1"/>
          </p:nvPr>
        </p:nvSpPr>
        <p:spPr>
          <a:xfrm>
            <a:off x="457200" y="1905001"/>
            <a:ext cx="8229600" cy="4075113"/>
          </a:xfrm>
        </p:spPr>
        <p:txBody>
          <a:bodyPr/>
          <a:lstStyle/>
          <a:p>
            <a:pPr eaLnBrk="1" hangingPunct="1">
              <a:defRPr/>
            </a:pPr>
            <a:r>
              <a:rPr lang="es-PR" dirty="0" smtClean="0"/>
              <a:t>Hable con el maestro de su niño.</a:t>
            </a:r>
          </a:p>
          <a:p>
            <a:pPr eaLnBrk="1" hangingPunct="1">
              <a:defRPr/>
            </a:pPr>
            <a:r>
              <a:rPr lang="es-PR" dirty="0" smtClean="0"/>
              <a:t>Pregunte que se entrega un reporte de progreso en las áreas de dificultad.</a:t>
            </a:r>
          </a:p>
          <a:p>
            <a:pPr eaLnBrk="1" hangingPunct="1">
              <a:defRPr/>
            </a:pPr>
            <a:r>
              <a:rPr lang="es-PR" dirty="0" smtClean="0"/>
              <a:t>Celebre cuando halla progreso; pregunte cuando halla poco o ningún progreso.</a:t>
            </a:r>
          </a:p>
          <a:p>
            <a:pPr eaLnBrk="1" hangingPunct="1">
              <a:defRPr/>
            </a:pPr>
            <a:r>
              <a:rPr lang="es-PR" dirty="0" smtClean="0"/>
              <a:t>Haga una lista de preguntas específicas sobre el progreso de su niño.</a:t>
            </a:r>
          </a:p>
          <a:p>
            <a:pPr marL="0" indent="0" eaLnBrk="1" hangingPunct="1">
              <a:buFontTx/>
              <a:buNone/>
              <a:defRPr/>
            </a:pPr>
            <a:endParaRPr lang="es-PR" dirty="0" smtClean="0"/>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s-ES_tradnl" sz="4000" dirty="0" smtClean="0"/>
              <a:t>¿Tiene RtI algo que ver con Educación Especial? </a:t>
            </a:r>
          </a:p>
        </p:txBody>
      </p:sp>
      <p:sp>
        <p:nvSpPr>
          <p:cNvPr id="25604" name="Rectangle 3"/>
          <p:cNvSpPr>
            <a:spLocks noGrp="1" noChangeArrowheads="1"/>
          </p:cNvSpPr>
          <p:nvPr>
            <p:ph type="body" idx="1"/>
          </p:nvPr>
        </p:nvSpPr>
        <p:spPr>
          <a:xfrm>
            <a:off x="457200" y="1751183"/>
            <a:ext cx="8229600" cy="4374980"/>
          </a:xfrm>
        </p:spPr>
        <p:txBody>
          <a:bodyPr/>
          <a:lstStyle/>
          <a:p>
            <a:pPr eaLnBrk="1" hangingPunct="1"/>
            <a:r>
              <a:rPr lang="es-PR" sz="2800" dirty="0" smtClean="0"/>
              <a:t>Cada estudiante</a:t>
            </a:r>
            <a:r>
              <a:rPr lang="es-PR" sz="2800" dirty="0" smtClean="0"/>
              <a:t> </a:t>
            </a:r>
            <a:r>
              <a:rPr lang="es-PR" sz="2800" dirty="0" smtClean="0"/>
              <a:t>– desde</a:t>
            </a:r>
            <a:r>
              <a:rPr lang="es-PR" sz="2800" dirty="0" smtClean="0"/>
              <a:t> el </a:t>
            </a:r>
            <a:r>
              <a:rPr lang="es-PR" sz="2800" dirty="0" smtClean="0"/>
              <a:t>jardín infantil hasta su graduación</a:t>
            </a:r>
            <a:r>
              <a:rPr lang="es-PR" sz="2800" dirty="0" smtClean="0"/>
              <a:t> – est</a:t>
            </a:r>
            <a:r>
              <a:rPr lang="es-PR" sz="2800" dirty="0" smtClean="0"/>
              <a:t>á </a:t>
            </a:r>
            <a:r>
              <a:rPr lang="es-PR" sz="2800" dirty="0" smtClean="0"/>
              <a:t>involucrado </a:t>
            </a:r>
            <a:r>
              <a:rPr lang="es-PR" sz="2800" dirty="0" smtClean="0"/>
              <a:t>con RtI.</a:t>
            </a:r>
            <a:endParaRPr lang="es-PR" sz="2800" dirty="0" smtClean="0"/>
          </a:p>
          <a:p>
            <a:pPr eaLnBrk="1" hangingPunct="1"/>
            <a:r>
              <a:rPr lang="es-PR" sz="2800" dirty="0" smtClean="0"/>
              <a:t>Las intervenciones son proporcionados por recursos de educaci</a:t>
            </a:r>
            <a:r>
              <a:rPr lang="es-PR" sz="2800" dirty="0" smtClean="0"/>
              <a:t>ón general para promover el éxito de cada estudiante.</a:t>
            </a:r>
          </a:p>
          <a:p>
            <a:pPr eaLnBrk="1" hangingPunct="1"/>
            <a:r>
              <a:rPr lang="es-PR" sz="2800" dirty="0" smtClean="0"/>
              <a:t>Para </a:t>
            </a:r>
            <a:r>
              <a:rPr lang="es-PR" sz="2800" dirty="0" smtClean="0"/>
              <a:t>estudiantes que necesitan apoyo continua y intensiva o individualizada para mantener su progreso, los recursos de educación especial pueden ser accesados por la escuela.</a:t>
            </a:r>
          </a:p>
        </p:txBody>
      </p:sp>
      <p:sp>
        <p:nvSpPr>
          <p:cNvPr id="5" name="Footer Placeholder 4"/>
          <p:cNvSpPr>
            <a:spLocks noGrp="1"/>
          </p:cNvSpPr>
          <p:nvPr>
            <p:ph type="ftr" sz="quarter" idx="11"/>
          </p:nvPr>
        </p:nvSpPr>
        <p:spPr>
          <a:xfrm>
            <a:off x="1915887" y="6074230"/>
            <a:ext cx="5834743" cy="783771"/>
          </a:xfrm>
          <a:noFill/>
          <a:ln/>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_tradnl" dirty="0" smtClean="0"/>
              <a:t>Desarrollado en Abril de 2010 por </a:t>
            </a:r>
            <a:r>
              <a:rPr lang="es-ES_tradnl" dirty="0" err="1" smtClean="0"/>
              <a:t>FDOE</a:t>
            </a:r>
            <a:endParaRPr lang="es-ES_tradnl" dirty="0" smtClean="0"/>
          </a:p>
          <a:p>
            <a:pPr eaLnBrk="1" hangingPunct="1"/>
            <a:r>
              <a:rPr lang="es-ES_tradnl" dirty="0" smtClean="0"/>
              <a:t> Equipo de Transformación del Estado para </a:t>
            </a:r>
            <a:r>
              <a:rPr lang="es-ES_tradnl" dirty="0" err="1" smtClean="0"/>
              <a:t>RtI</a:t>
            </a:r>
            <a:endParaRPr lang="es-ES_tradnl" dirty="0" smtClean="0"/>
          </a:p>
          <a:p>
            <a:pPr eaLnBrk="1" hangingPunct="1"/>
            <a:r>
              <a:rPr lang="es-ES_tradnl" dirty="0" smtClean="0"/>
              <a:t>Traducido por: Keyla E. Perez, B.S. &amp; Teresa Estrada, M.S.W..</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NEXTUNIQUEID" val="10009"/>
  <p:tag name="MMPROD_10459PHOTO" val=""/>
  <p:tag name="MMPROD_10459LOGO" val="/9j/4AAQSkZJRgABAQAAAQABAAD/2wBDAAMCAgMCAgMDAwMEAwMEBQgFBQQEBQoHBwYIDAoMDAsKCwsNDhIQDQ4RDgsLEBYQERMUFRUVDA8XGBYUGBIUFRT/2wBDAQMEBAUEBQkFBQkUDQsNFBQUFBQUFBQUFBQUFBQUFBQUFBQUFBQUFBQUFBQUFBQUFBQUFBQUFBQUFBQUFBQUFBT/wAARCAWaBTc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9U6KKKACiiigAooooAKKKKACiiigAooooAKKKKACiiigAooooAKKKKACiiigAooooAKKKKACiiigAooooAKKKKACiiigAooooAKKKKACiiigAooooAKKKKACiiigAooooAKKKKACiiigAoory/wCMX7QPhr4P2pivJf7R1x13Q6VbMPMPoZD/AMs19zyewOK6KGHq4qoqVGLlJ9EcmKxdDA0nXxM1GK6v+t/Lc9C1jWrDw9plxqOp3cNhY2675bi4cIiD3Jr47+Nv7Zd3rIn0fwIZdPsiSkmsONs8o/6ZKf8AVj/aPzf7teK/FT40eJvi7qhn1m7KWKNut9NgJWCD0wP4m/2jk89hxXB1+qZTwxSw1q2M96fbov8AN/h+Z+FZ/wAb18bfD5deFPrL7T9P5V+Pmtj6Q/Zl/aaj+H/m+HvFk882iXMxmgvjmRrWRiS+4ckox+bjJBJODuOPtGXxbolvoMety6vZRaPIFZL97hRAQxwvzk45JA61+T1XG1m/fSU0tr24bTUlNwtmZW8pZCMFwmcBscZxXRmfDNDHVvb05cjfxdn5rszkybjXFZXhvqtWHtEl7utmvJ91+PS9tv1pR1lQOhDKwyGU5BHqKfX53fBP9p3xD8J3h0+7L634aBwbGV/ngHrC56f7p+X6E5r7o+H/AMS/D3xP0VdT8P6gl3GAPNgb5ZoGP8MidVPX2OOCRzX51mmS4nK5XmuaHSS2+fZ/0j9fyTiTBZ3G1N8tTrF7/Luv6aR1NFFFeAfWBRRRQAUUUUAFFFFABRRRQAUUUUAFFFFABRRRQAUVxvjj4v8AhH4bzxQ+JNYXTJZU3xo0Erl19RsU5/CvKfFX7bngbSLRzo1vf69d9EQRG3i/4E78gfRTXpYfLcbiknRpSafW2n37Hi4vOstwLccRXjFrdXV/uWv4H0HPPHbQvNNIsUSKWeR22qoHUknoK+bfi9+2fo3hkz6b4Ojj1/UVyhv3z9kjP+zjmX8ML7mvmj4rftA+Lfi1K8Wo3n2LSN2U0uzJSEehbu592P0ArzWv0HLOFIU7VMc+Z/yrb5vr+XqfkudceVa16OVrlX8z3founq9fQ9Cl/aC+IUviddfbxVfi+VsiMPi3A/u+T9zb7Y/Wvqv4Mftg6J41MGleKhD4f1psItxuxaXDezH/AFZPoxx/tZOK+EqK+mx2R4LHU1CUFFrZpWt/wPI+LyzibMssrOpGo5pu7Um2n+qfmvnc/XZWDAEHKnkEU6vzt+DX7UHib4VtBYXTHXfDq4X7DcOd8C/9MX/h/wB05X2Gc19t/Dr4x+FPihpkd1ouqRtNwJLG4YR3ETHsyZ9eMjIPYmvyfM8kxWWu8lzQ/mX69v61P3rJeJsDnMVGD5KnWL3+T6r8e6R29FFFfPH1w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eQ/tQeL/Evgb4W3OreG7uCylSZIrid03SrG525i7BskckdCSMECvzrvLy41C6lubqeS5uZWLyTTOXd2PUknkn3r9TviD4C0z4leF7nQNY877BOyO/kPsfKsGHOPUCvyvubd7S4lglG2SJyjD0IODX6vwfUpSw9Sml76ertuntr8mfgviFRrwxdKrKTdOSslfRNb6dLpr1I6KKK/QT8mCiiigArZ8JeMdZ8C61Fq2hahNp19FwJIjww7qwPDKcDggjisaionCNSLjNXT6GlOpOlJTptprZrRo+gNE/bW8e2WrWE+pfYdSsYNwntVgEJuAcclwDtYY4IGOTkGvpH4eftYeBPHjRW0163h7UnwBbanhEZvRZfunngZIJ9K/O6ivmcZw3gMVH3Y8j7x0+9bP8ArU+1y7jHNcBL35+0i+ktfue6/LyP11R1kUMpDKRkEHgin1+Z/wAMP2gfGPwrkii03UWu9KU/Npl6TJAR3C90/wCAke+a+x/hN+1R4R+JhgsrqT/hHtcfj7HeuPLkb0jl4DduDtb0Br85zHh3GYC84rnh3X6rp+K8z9hyfi/L81tTk/Z1H0ls/R7P8H5HtNFFFfLH3IUUUUAFFFFABRRRQAUUVna5r+m+GdNl1DVr+302xi+/PdSCNB7ZPf0HU1UYuTUYq7JlKMIuUnZI0ay/EPiXSvCemS6jrOoW+m2Mf3p7mQIufQZ6n0A5Pavm34pftu6XpizWPgmzOq3XK/2ldqUt1PqicM/47R9RXyd4z+IPiL4h6kb7xDq1xqc4zsErYjjB7Igwqj2AFfZZdwvisVaeI/dx/wDJvu6fP7j83zjjjA4G9PB/vZ+Xwr59fl96PSfjt+0hrXxPutR0WF7A+F47pvspis8STIrfJIWkyyMR/d29SDXitFFfrOFwtHB0lRoRsl/V35n4LjsdiMxrvEYmTlJ/guy8gooorrOAKKKKACvWv2WPDP8Awk/xt0AGaGJLBmv2EpGX8sZCoD1bcQfYAntXktfUH7CPhNr3xhr/AIikTMNhaLaRsf8AnpK2SR7hYyP+B14uc1vq+X1p3to19+n6n0nDmG+t5th6Vr+8m/SOr/I+2KKKK/AT+rw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Lf4xaONB+K3i6xAwkWqXBQf7BkLL+hFfqRX5v/ALVcUcPx98VrERtL27HB/iNtEW/UmvveD5tYupDvG/3Nf5n5T4iUk8BRq9VO33xf+R5PRRRX62fgR6zN+zhr8/wvsvHel3lnqGkS2jXVxG8gglt9hYOPmO1gCp6HJ6AV5OFJBIBIHUgdK+s/2KJz4v0bxX4W1xE1fw/b/ZriHT71fNhRi7kgKeNpKqxBGMjPXNez/tDQeG/CXwK8SxT6PAthJCsEVrZxpCBMzARMMDA2thunRTXw0s9rYPHPAVoc7ckk1ppK1vVq/l6n6dDhfD5hlkc1w9T2UVBuSet5Runbsm15vXY/OSiiivuT8xCiiigAooooA9u+EP7V3in4beRYai7eItBTC/ZrqQ+dCv8A0zkOTgf3WyOwxX2r8NfjB4X+K+nfadB1BZLhVDTWM2EuIP8AeTPT3GR71+XlW9J1e+0HUYL/AE27msb2Bt8VxbuUdD6gjmvkcz4cwuPvUp+5Putn6r9V+J9/knGONyq1Kt+8pdm9V6P9Hp2sfrbRXyB8Hf21yoh0vx/EWHCrrVrHz/21jH/oSD0+XvX1ho2t6f4i06HUNLvYNQsZhujuLaQOjD2Ir8px+WYrLp8teOnR9H6P+mfu+V51gs4p8+Fnd9U9JL1X6q68y/RRRXlnuhUF5fW+nWstzdzxWttEu6SaZwiIPUk8AVHqmqWeiafPfahdQ2VlAu+W4ncIiL6kngV8BftN/GnR/id4hFvoMV3Lp1vx9subufZMw/ijgLbIx2ztyfavcynKqmaVuSN1Fbu10vxX9dD5jPs9o5Hh/aSs5vaN7N/g9F8l5ntXxe/bS0rQDPpvgmKPWtQBKNqUwP2WM+qDgyH34XuCwr5G8Z/EHxF8Q9SN94h1a41OcZ2CVsRxg9kQYVR7ACueor9iy/KMJlsf3Mfe/me//A+R/O+bcQY/OZf7RO0ekVpFfLr6u7CiiivaPmwooooAKK0NF8Pap4ku/suk6bd6ncnH7qzgaVvyUGq19Yz6ZfXFndRtDc28jRSxN1R1JDA/Qg1CnFy5b6mnJNR52nbv0IKKKKszCvsP9iP4j6NBp8/glLC6j1meWW/e7ChopFCqME9VwAoGQRknkE4r48r67/YM8Ic+JvFMsf8Ac023kx9JJR/6Kr5jiRUnltR1elret9D7bg2VdZzSVDre91f3bXfpta59e0UUV+HH9Oh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zfxD8a2vw88G6pr92plS0izHCDhppSdscY92YgfjmvzZ+I+g+KbLVU1rxZZy2d/rxkv1W4+WRgW5YpnKDOcA44HTFfqFc2NvetA1xbxTtBIJojKgYxuAQGXPQ4JGR6mvmT9uL4fWd74YsvGQluBqFlJFYeUGXyTCxds4xnduI5zjHbvX2vDOPp4bEqg461HZv8kvnuz8042yqrjcHLEqelJXUfn70n300S6au+tj4qooor9jP53PsD9gXTcW3jPUGH3ntYEP0ErN/wChLX1Prug6d4n0m50zVrOG/sLhdktvOu5WH9COoI5B5FfNv7Bl/Zv4M8TWSN/xMItQSaVcf8smjAT9Ukr6jr8L4gnL+1astmmrfJKx/UHCdOm8ioQ0aalf5yd0/wAj4T+PH7JOo+BvtGt+E1l1bQBl5bTlri0Hf/fQevUdxxmvnOv14r5v+PP7JGn+Nzc674SWHStebMktmflt7s9yO0bn1+6T1xktX1GTcUbUMe/SX/yX+f39z4jiLgj4sVlS83D/AOR/y+7sfC9FXtd0LUfDOq3GmarZzaff27bJbedCrKfp6dwehHIqjX6VGSklKLuj8YlGUJOMlZoKKKKokKKKKACuu+HfxW8T/C3Uvtfh7U5LVWYGa0f54J/Z0PB44yMEdiK5GisqtKFaDp1Ipp9Gb0a9XD1FVoycZLZp2Z9teEv26fDd1o5bxHo9/YanGo3JYKs0Ux77CzKV+jdP7xrnfE/7esp3J4d8LIn92fVLgt+caY/9Dr5Hor5uPDOWRm5+zv5Xdl/Xnc+ynxpnU6Sp+1S81FXf4flY734m/G/xb8WnhXXr8fY4TujsbVfLgVv723PzHnqxJFcFRRX0dGjTw8FTpRUYroj4/EYmti6jrYiblJ9W7sKKKs6fpt3q93Ha2NpNe3UhwkFvGZHY+ygEmtW0ldmCTk7LcrVtaB4J8Q+KzjRdD1HVecE2dq8oH1KggV9OfAn9jd5vI1zx/E0cYw8OhhsM3oZyOg77Ac/3iOVr68tbWGytore3iSCCJQkcUahVRQMAADoB6V8LmXFVHCz9lhY87W7vp/wfyP1DJuBcTjqar42TpJ7K3vP17fi/JHxJ8F/2Sr/W79/+E88P6vpln96GeC+t0UnH3Xjw0n4gjqOOpr6P8PfsyfDTw2UaHwta3kq9X1Fnud31VyV/IV6lRXwGNzvG42bk5uK7RbS/M/Vst4ZyzLaagqanJfakot/kirp+m2ekWq21jaw2Vuv3YbeMRoPoAAK/KfxfKbjxZrUp35e9nY+YCG5kbr71+sVflF46ga18beIIXxvj1G4Q46ZEjCvqeDnerXb3sv1PhvEWPLRwqitLy/JGJRRRX6ifiAV+lH7NXhNfCHwX8OW2F+0XMJvZyvd5TuwfdVKr/wABr816/T/4HWxtPg74LQhQW0m2k+X/AGow2frzzXwHGM2sLTino5fofq/h5Ti8dWm1qofm1/kdzRRRX5Mfvg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ePfta2X2z4B+JSAS8JtpVAI7XEYP6E17DXm37R1r9s+B/jCPYXAsjJgf7LK2fwxn8K9HLpcmNoy7Sj+aPIziHtMtxMO8J/8ApLPzQooor+hz+Qz0P4H/ABjvfgv4sbVLe2S+srqMW95auSC0e4NuQg8OMHBORyRjnI/S2xvYtSsbe7t23wTxrLG2MZVgCD+Rr8lrCxm1O+trS3XfPcSLDGpOMsxAAyfc1+rPhIWMPh+xs9PvIL23sYY7XzLeQOoKIoxwTg4wce4r8u4woUozpVor33e/orWufuHh5iq86dfDzf7uNml2bve36/8ABNiiiivzg/Yzzv4vfA/w58YtL8nVIfs2pRLi11SBR50PoD/fTPVT6nGDzXwj4/8AgH4u+H/iu20O6sTeG+l8rT7u3P7m7Y9FUno56bDg56ZBBP6ZVT1LSrPWLYW99bRXUIdZFSVc7XUhlYehBAII5BFfTZVn2Jy3938UOz6en+W35nxOe8K4POn7X4Kv8y6+T/R7rzWh+Tmo6ZeaPezWd/azWV3C22S3uIzG6H0KnkVWr9VvGHw+8OeP7I2viHR7TVI8bVaaP95H/uOPmX8CK+bvFP7Btrc6oZfD3iZrKwdsm2vrfzWiH+y6sN30IH1NfdYLivCVlbEr2b+9fgr/AIfM/L8y4DzDDPmwbVWPyi16pu33P5Hx1RXdfFH4L+KPhJqJh1qxY2TOVg1K3Ba3m9MN2P8AsnB9sVwtfZUa1PEQVSlJOL6o/O8Rh62FqOjXi4yW6egUUUVscwUUUUAFFej/AAb+BXiD4y6oUsFFlpMDbbnVJ1Jjj77VH8b4Odo9skV9e+DP2O/APhO9s724jvNdurdt+NQkUwu2D1jCgEc5wc9B1r53MM+weXSdOo7z7L9eiPr8p4WzHOIKrSio0/5paX9Fu/y8z5m+DP7LPiT4ppFqV4T4f8Ptyt5PGTJOP+mUeRkf7RwOeM4xX1v8NP2avBnws1a31bSo76fVYY2jW6urpiSGGGyi7UPB6EHseoBr1NEWNQqgKoGAAOAKfX5ZmGfYzHtx5uWD+yu3m+v5eR+5ZRwpl2VRjJQ56i15pb38lsvLr5hRRRXzh9kFFFFABX5X/FQwn4n+Lzb/AOoOsXnl9fu+e+P0r9FfjL4K1fx14Ju7HQ/EF34d1NAZIp7eZoklwDmOQryEPqOnXkZB/MWbcJnDtvfccsG3ZPc571+m8HUY2q1VLXRNdvP5n4p4iYibdDDuFo6tS77Jr5f5DKKKK/Sz8XCv1T+G1kNO+Hfhe1WNYhDpdsmxegIiXNflxo+ly63q9jp0GBPdzpbxlum5mCj9TX6w6XZDTtMtLQABYIUiG3p8qgf0r824yqLloU/V/kfsvhzSftMTVtpaK/NluiiivzA/b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4z4y2Zv/AISeM4FBLHR7sqF6kiJiB+YFdnVXUrFNU066s5f9VcxPC30YEH+dbUZ+yqxqdmn9xz4ml7ejOl/MmvvVj8kaKdKnlyOm5W2kjcpyD9KbX9IrU/jUK+xv2C/FJl0vxP4ckb/Uyx38Iz1DjY/5bI/zr45r2r9kbxRqmhfF+xsNLtoLg6wv2W4acMfLgU+bIy4I+bbGcZ49q8HPsP8AWcuqw6pX+7X8rn1XC2L+p5xQn0b5X58yt+dj9DqKKK/Bj+qAooooAKKKKAK19YW2qWctpe20N3azLtkgnQPG49Cp4Ir5m+Lv7FelaxBNqPgeT+yr8Zc6ZM5a3lPojHmM/Uleg+UV9RUV6OCzDE5fPnw87eXR+qPHzLKcHm1P2eLpqXZ9V6Pdfl3Pzq8ZfsoePvBvhuDWZLKLUYvK8y6t7BzJNa9zuXHzADGSmcc9hmvHK/Xis+78P6XqD7rrTbO5bOd00CucnqeRX2WG4wrQTWJpKT7p2/DU/Ocb4eYepJSwdZwXZrm+d7r9T8l695/Zx/Zpf4tq+t61cS2Phy3m8sJGpEl4wGSFY8BRwCwz3AwRkfba/DjwmjBl8L6MrDkEafCCD/3zXQRRJbxpHGixxoNqogwAPQCjHcWzrUXTw0HCT63vb00DLOAKeHxCq42oqkV9lJq783fby6lLQdA07wtpFtpek2cVhp9suyK3hXCqP6n1J5JOTWjRRX59KTk3KTu2frkYxhFRirJBRRRUlBRRRQAUUUUAeT/tT3N1Z/AfxRNZyywXCC2KyQMVdR9pizgjkcZz7Zr84GYsxJOSeST3r9Jv2m4nm+BPi5Y1Z2FujEKM8CVCT+ABNfmxX65wfb6lU/xv8kfz94hp/wBpUn05F/6VIKKKK+8Py09B/Z90Y698avB1qF3bdQS5IxniLMp/RK/Tevgz9iHw/wD2n8XLnUWU+XpmnSyBvSRysYH4qz/lX3nX49xdW58dGmvsxX3tt/lY/obw/wAP7LLJ1n9ub+5JL87hRRRXxB+mh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A/7Xvwx0z4b6z4Si0a1+y6Y2lm1UHkySRSEu7Hux81STXz/X3b+3B4Z/tX4V2erIuZNKv0Zm9IpAUP8A495dfCVfufDuKlisvhKbvJNp/ff8mj+YOL8DHA5vUhTjaMkmku1rfmmFeq/st63HoXx18LyykCO4lktCT/ekjZF/8eK15VWp4VlvYPE+kSaapfUUvIWtlBwTKHGwfnivaxlJV8PUpP7Sa+9HzWArvC4ujXiruMov7mmfrJRUcRcxqZFVZCAWVWyAe4BwM/XAqSv5yP7ECiiigAooooAKKKKACiiigAooooAKKKKACiiigAooooAKKKKAPPf2gbqS0+CnjKSJtrHTpI8/7LDa36E1+ZNfcH7ZfxjuPCOjweDtOSFrjWbWR715k3GO3OUAUdmYh+e23jnkfD9fsXCeHnRwTqTVlN3Xpsfzxx7i6WIzKNKm7unGz9Xr+TVwooor7Y/Mz7U/YN8PJbeEvEutHb515eR2wH8QSJN2foTKR/wH2r6kr81P2a9VvdK+NvhQ2UjoZ7sW8qI+0PEwIYH1GOceoHfFfpXX4rxRhpUMe6kpX51f06W/A/pLgfGwxOUxowhy+zbj6396/wCOwUUUV8ifoI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DfHDQB4n+EXi3T9pd306WWNQOrxjzEH/fSCvzAr9crm3S7t5oJBujkQo49QRg1+Sd7avYXtxbSDEkMjRsCMcg4PH4V+o8G1b061Ls0/vuv0Pw7xFoJVsNXXVSX3NNfmyGr+gas+ga9pupxoHksrmO5VT0YowYD9KoUV+iyipJp7H4/GThJSjuj9XNI8ZaRrk2nw2d7HNPfWC6nBEpyxt2KgSHHQEsAPXBx0NblfGP7Ct5Pf+MfEj3M0k7Q6ZDDGZGLFEV8BRnoBjpX2dX4BmuBWXYqWHTva346n9YZDmcs3wMcZKPLdvT0dgoooryD6EKKKKACiiigAooooAKKKKACiiigAooooAKKKKACiiigD4L/bT8L61Z/FSXW7qCR9Fu7eCK0uQh8tSEIaIt03bldsejCvnuvR/jt481zxb8Q/EVnqGr3d9pllq12llbSyHy4UErKu1eg+UAZ615xX9B5VSqUcFSp1bXSW3bp8+5/JOeVqOJzKvWop2lJvXvfXbpfbyCiiivVPCPU/2XrH+0Pjz4SjxnbNLNycfchkf/2Wv0lr4G/YqstNuPi559zNdrqNvbSNaRQW5eJwVZZDI4+4ACMZGCTjIOAfvmvx3i6pzY+Me0V+bZ/Q/h/S5MqlP+ab/BJahRRRXxJ+m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lp8W/D9z4Y+JvifTrqF4Xj1CdkDgjdGzlkYZ6gqQR9a9r/AGkP2pb/AMSald+GvCN49locDmKfULZyst4w4YKwPEf0+9jrg4r5qmnkuH3yyPKx/idsmv13hnKsRgYyr1nbnS93r5N/5H8+8a57hMznHC4ZX9m373R9Gl39fz3GUUUV92flx9X/ALAoH9seMj38i15/4FJX2TXy3+wp4JOn+Ftc8UTKQ+ozi0gz/wA84uWYfVmx/wAAr6kr8L4iqRqZnVcXtZfNJJn9QcH0p0ckoKate7+Tk2vwCiiivmz7MKKKKACiiigAooooAKKKKACiiigAooooAKKKKACiiigD8rvihZXWn/EjxTb3sYjuk1O58xV6ZMjHI9jnI9jXMV9P/tufDGbS/FNr40s4Gax1JFt7x1XiOdBhSfTcgAHuh9a+YK/oPK8VDGYOnWh1Sv5NaNH8kZ3gamXZhWw9To215p6p/d+IUUUV6p4Z23wc8eN8PviBo+pzahf2WlJdRtfJYSMpmiVs7WUEb19Qe2a/Snwp4w0XxxpEeqaFqMGp2MnAkgbO0/3WHVW55BANflBXsn7KXjLSfBvxXtZtb1S50yxuImgVo5SkDynhPP8AVBlsE8BtpOADXxfEWTxxtJ4qDfPBbJXv/wAH+rH6PwhxFPLa0cFUSdOpJat25W9L9reX4n6KUUgIIyORS1+Nn9G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V4n+1f8Uh8PPhncWVpPs1nWt1nbhT8yRkfvZPwU7QexcHtWJ8cP2t9G8BfaNI8MGLXNfGUeYHda2rf7TA/Ow/urx6kEYr4l8VeLNX8b63Pq+uX8uo6hN96aY9B2VQOFUdgAAK+7yLh+tXqQxWJXLBapPd9tO35/iflnFHFuHw1GpgcFLmqSVm1tHvr1fpt1eljIooor9dP5/Cr2g6WNb1zTtOa5jsxd3EdubmbOyLcwXc2OcDOTVOKJ5pUjjRpJHIVVUZJJ6AD1r7m/Zm/Zmt/A9lb+J/FFqs/iOZQ9vaTKCtgp5Bwf+Wvqf4eg5ya8XNczo5ZQdSo/eey6t/8AA6n0eRZLiM6xSpUl7q1k3sl/m+i/TU9w8BeDrT4f+DtJ8PWOWt7CARByMGRuruR6sxZj9a6CiivwSc5VJOc3dvVn9WU6cKMI06atGKSS7JbBRRRUGgUUUUAFFFFABRRRQAUUUUAFFFFABRRRQAUUUUAFFFFAFLV9Iste0240/UbSG+sbhdktvOgdHX0INfJvx3/Y5WGJ9a+HtsQkaZn0QyM7NjOWhZiST/sE9uP7tfX9FepgMyxOW1OehLTquj9V/TPDzXJsHnFJ08VDXpJfEvR/psfkVPBJazSQzRvFNGxR45FKsrA4IIPQg9qZX6CftA/sz6b8VbWbVtHWHTPFaLkTY2x3YA+7Ljv2D9exyMY+B9Y0i90DVLvTdQt3tL61kaGaCQYZGBwQa/Z8qzehmlPmp6SW67f5rzP5vz3IMTkVbkq+9B/DJbP/ACfl9xTooor3T5g+of2dv2spfDY0/wALeMHV9GjRYLXVefMtwCcCXruTBABGCoAzkcj7TilSeNJYnWSJwGV0OQwPIIPcV+RdfQv7LP7QNn8M72TRPEM93/Y1642XDTF4bJh0IjxwGJO4j0XjrX53n3Dsaili8Gve6xXXzXn5dfXf9e4V4vnRlHAZhK8NlNv4eyfddm9uum33nRVHSNZsNfsIr7TL231Cyl+5cWsqyI2OuGBxV6vyxpxdnufucZKSUou6YUUUUi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rx343ftKaB8IoJbGErrHiVl/d6fE/yxZ6NMw+6O+37x9gc11YbDVsXUVKhHmkzhxmNw+X0XiMVNRiur/Jd35I9F8YeNdE8A6JLq2vahFp1jHxvkPLt2VFHLMfQAmviL43ftZ638RPtGk+HvN0Hw6wKPhsXN0p672H3VI/gU+uSc4HlHxA+JPiD4na4+qeIL97qbkRQr8sUC/wB2NOij9T1JJ5rmK/Wco4bo4K1XEe/U/Bend+b+SPwLP+MsTmV8Pg706X/k0vV9F5L5thRRRX2p+bhRRXsn7NPwNk+Lniv7VqELr4Y01g93JyBO/VYFPqerY6L6EiuXFYmng6Mq9Z2iv6/E7sDgq2YYiGFw6vKT/pvyW7PZf2L/AIO6W/h4+ONW05ptUe6ePTmuBmNIlC/vUUj72/eN3bbxjnP1fUFpaQafaw2trDHb28KCOKGJQqIoGAoA4AA7VPX4HmGOnmGJlXn12XZdEf1ZlGWUspwcMLT6LV2td9X/AF0CiiivNPZCiiigAooooAKKKKACiiigAooooAKKKKACiiigAooooAKKKKACiiigAr57/ao/Z9HxG0lvEmhW/wDxU9jH+8ijHN7CP4cd3X+H1+7z8uPoSiu3B4urga8a9F6r8fJ+R5uY5fQzTDSwuIV4y+9Po15r+tD8ktQ0m+0kwC+s7izM8QmiFxEyeZGc4dcjlTg8jjiqlfov+0p4D8GeJPBcWreL7ibTbTRX81biy2ieRSMGBNwI+c7ce4HQZr4F1fwtqsVtca1H4f1Kw0B5iIZ54XaJFYnYhlKgMcYGeM+nNftWU5vDMqPO48rvbyv2T66H8159w/UyXEeyU+dNXVt7dW1rZX031+8wqKKK+hPkjufhX8ZPEvwi1X7Vot2TaSMDc6dPloJx7r2bH8Qwfw4r75+Dvxx8P/GTSTLp0n2TVIVButMmYebF7j++mf4h+IB4r8za0vDviPU/CWs2uraPey6fqFs2+KeFsEHuD6g9CDwRkGvmM3yKhmcXNe7U79/Xv67r8D7bh/ijFZLNU5Pno9Y9vOPb02f4n6zUV43+z9+0Rp/xj037FdiPT/FFsmZ7MN8syjrLFnt6r1X3GDXslfjGJw1XB1XRrRtJH9H4LG0MwoRxOGlzRf8AVn2fkFFFFcp3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V5p8YPjNa/DbwfqGr6bHZeILuxljjuLJL5UeAOdodgAx4YqMYHXrxXzf8AtFftWaprOpan4W8JTHT9Iidra51CM/vrojhgh/gTORxywHUA4r5ir9DyrhadWMa+Mdlo+XuvN3Vr/wBdj8izzjqnQlPC5fHmauufon5Jp3s++j6dz3bxX+2Z8QvEUc0NlNZaBBICv+gwZkAP+25bB91Arw24uJbueSeeV5ppGLvJIxZnYnkknkmtDwz4Y1XxlrVtpGi2MuoajcNtjghHJ9ST0AHUk8Ada+1fgn+yBo/g1bfV/Fwi13Wxh0tCN1pbH6H/AFjD1Py+g4Br67E4rLsgp2jFJvot36+Xmz8+weBzjiusnOblFbyk/dj6efkvnofP/wAGv2W/E3xSMGoXitoPh5sN9suIz5k6/wDTJDjcD/eOF9M4xXP/ALQXhPwz4F+Is+geGPtLW+nwRRXT3Mm8vcYyxBwOxXP+1uwBX6J+M9R1PRvCWrXuiWK6lqttbPJa2bHAlcDheMZ+gwT0HWvy38UeINQ8VeIdQ1fVZPN1G8maWdtu35ieQAOgHTHtXm5HmGKzbEzxFR2pxVlFPq+r76dfu6nscT5TgcgwdLCUYuVWbu5tdF0XRavZXdt3sZdFFes/BT9nTxD8YLlLoK2leHVfEupzJ9/HVYl/jPv0Hc54P2GJxNHCU3Vry5Yo/P8AB4PEY+ssPhoOUn0X9aLzZwPg/wAGaz4912DR9CsJdQvpeiRjhF7szdFUZ6nAr9APgD8Dbj4RaFGmoa9fanfuCWtEupBYW5bkiOLOCc9XYZPYDv2Pw4+GPh/4WaEumaBZC3Q4M1w/zTXDD+J279+OgzwBXWV+QZzxBUzG9GiuWn+L/wAvQ/oLhvhKllFsTiHzVvLaPp3fm/kuoUUUV8efogUUUUAFFFFABRRRQAUUUUAFFFFABRRRQAUUUUAFFFFABRRRQAUUUUAFFFFABRRRQBXuLK3vGiaeCKdoX3xmRAxRsYyuehwTyKj1TS7PXNNudP1C2jvLK5jMU0Ey7kdT1BFXKKak0009iXGMk01vufIX7QP7IUcNvJr/AIAtGGwbrnRVYtkf3oc859Uzz29D8jSxPbyvFKjRyIxVkcYKkcEEdjX67V4X+058BLX4l+F7jV9Js0TxVYIZY3iQBrxB96Jz/EcDK56HjgMa/Q8l4lnTccNjXdPRS6r17rz6H5FxLwXTqxnjctXLJK7glo/8PZ+Wz6WPz7opWUqxBGCOCD2pK/VD8LLui61feHNVtdT0y6ksr+1kEkNxEcMjD/PToRwa/Qv9nv4/WHxi0Jbe6aO08UWkY+12nQSgcedGO6k9R/CTjpgn8560PD/iDUfCus2mraTdyWOoWriSKeI4Kn+oPIIPBBIPBr5/N8opZrSs9JrZ/o/I+s4e4gr5FiOZe9Tl8Uf1Xmvx2Z+tFFePfAH9oXTPjDpSWly0Vh4ot483NjnAlAxmWLPVT3HVfcYJ9hr8RxOGq4Sq6NaNpL+vuP6awWNoZhQjiMNLmi/6s+z7oKKKK5Tt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cf2jP2lfDGjeGtZ8L6Rey6rrl3A9sZtNm2R2hIxlpR1I/urnuCVq5+2zrV/o/wjsxYXk9l9r1aO2n+zyFPNiMM5KNjqpKrkd8V8E1+g8O5FSxcFja0tE9F6d3+h+S8X8UV8BUll2GjZtayeuj6Jfq/uCt7wT4H1j4ha8mjaFa/bNQeKSVYi4QEIpY8ngZxgZ7kVg19jfsQ6FDoEOvXWq/YbPVL1oUsre5KJe+VglmCn5xG+6PHY7c819/m2NeX4SdeKvJbL+u27PybIcsWbY+nhZu0Xu/JK/wB72Xmd1+zt+zRB8I2OuatcrfeJpoTEREf3FqhwSq92Y45Y/QDqT7xRRX4Xi8XWxtV1q8ryf9WR/UWAy/D5Zh44bCxtFfi+78zyz44eKvGljpQ0XwFoN5qOu3qkHUBGEgs06bhI+EMh7DPHU9gfgfx58NvFXgfxLHpniHTrhdWvQJYwG843Bc/wspO9snBwSc1+n+p6rZaNbfaNQvLext9wXzbmVY1yegyxAyaWM2eqxwXEZgvEU74pV2uAcdVP0PavfyrPJZVDljRTi93rdvprtZdrHyee8MwzypzTxDUlstHFLr7uju+9/wAD5J+BP7HDTfZtd8fRlE4kh0MHBPoZyOn+4PbJ6rX11aWkFhaxW1rBHbW0KhI4YUCIijgAAcAD0FT0V5GPzLEZlU9pXl6LovT+rn0OU5Ng8mo+ywsfVvd+r/TZBRRRXlnuBRRRQAUUUUAFFFFABRRRQAUUUUAFFFFABRRRQAUUUUAFFFFABRRRQAUUUUAFFFFABRRRQAUUUUAFFFFAHxB+2L8EV8Lax/wmmjQbdK1GXbfwoOILg87/AGV+fo2f7wFfM1fqj8TfCKePPAGv6Ayqz31pJHFu6CXGY2/Bwp/Cvy5vtJvdNjt5Lu1mtkuAzRNKhUSBXZGxnrhlZT7giv2ThjMZYvCulVfvQ09V0/J/cfznxtk8cvxyxFCNoVE35Jp6/J3T9WVKKKK+0Pzgt6Tq17oWpW2oaddS2V9bOJIZ4WKujDuCK++v2Zfj/P8AF/S7rTtZihh17TkQvLG6qLtTkbxHnIIwN2BtywxjOB+fVaHh/wAQaj4V1m01bSbuSx1C1cSRTxHBU/1B5BB4IJB4NeDm+U080oODsprZ9v8AgP8A4J9Tw/n1bI8SqkW3TfxR7+fqun3XsfrRRX5+aX+2H48h8b2+s392lzpQZRPo0MaxwtHjDBSQWDdSGJPPtxX2n8KviTY/FfwXaeIrC3ltI5maOS3mwWjdThhkcEdwfQ9ulfkmY5Ji8shGpWScX1XR9v60P3/J+JcBnVSVLDtqS6NWbXdb6a+vkdhRRRXgH1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eDftpaK+q/BOa5Rdw07UILpvYHdFn/yKK+AK/WbxBoNl4p0O/wBI1KHz7C+haCaM8ZVhg4PY+h7V8NfFb9j3xF4Dsr7VtIvIte0qF1EVvFFIb1gzAAeWqFTjPJ3DgE4HSv0zhbNcPRovCVpcsr6X63tp95+K8cZFi8RiFmGGhzR5bSturX1t2t27Hz8Dg5HWrmoazqGrLAt9fXN6sC7IRcTNII1znC5PA9hUl/4e1XS8m90y8tAM58+3dMY69RWfX6QuWfvLU/Gnz07xd1fodh4Y+MHjXwYyf2P4n1K0jTGIDOZIf+/b5X9K9w8Eft069pzJD4p0a21iDobmyP2eYe5XlW+g218v0V5uKyrBYxfvqSb77P71qe1gs9zLLmvq9eSXa919zuj2b9oz4+TfF3W0t9LuLuDwtHHC6WNwqqTOA252AJ5HmFeDg4FeYeGvF2t+Dr9L3Q9Vu9LuVIO+1lKZ9mA4YexyKyKK6cPg6GGoLDwj7q6d/XuceKzHE4zFPGVZvnbvdaW9OyXQ+8/2cv2nbb4j2v8AYnii4t7HxLEMxynEcd6gHUdhIOcqOo5HcD1rVPit4L0Nit/4s0W1k6eXJfxB/wDvndmvyyor5HEcJYatWdSE3GL6Jfl5eR9/g+PsbhsNGjVpqcl9pt6rzXV+d9T9NtZ+P3w+0XRJ9UbxXpl5DDtLQ2N0k85ywUYjUljyfTpk1514n/bd8C6Q6JpVtqOvFgGaSKLyI1z2zJhsj/dx718HUVdHhHA03epKUvw/L/MjE8f5nVVqMIw+V3+Lt+DPuPSP26/B11KE1DRdYsATgSIscygep+YH8ga9D0T9pr4Z67GGh8V2ts2OUvUe3I9suoH5E1+bNFXW4SwFT4HKPo7/AJpmeH4+zWl/FUZ+qs/wa/I/UzQ/iv4M8Stt0zxTpF5Jnb5SXkfmZ/3Sc/pXVKwYAg5U8givyJrZ0Pxn4g8MsraRrmo6WVPH2O6eIf8AjpFeTW4NX/Lmt96/VP8AQ93D+I0tsRhvnGX6Nfqfq/RX53eGf2u/iV4cKiXVodagX/llqdur/wDj67XP4tX17+z38Zbj40+FL3VLvTItMuLS6+yssMpdJPkVtwyMj72Mc9OtfK5hkOLy2m6tSzj3T/R2Z91lHFeX5zVVCjzRm+jXbfVXX5HqlFFFfOH2QUUUUAFFFFABRRRQAUUUUAFFFFABRRRQAUVnan4h0rRV3ajqVnYL3N1Okf8A6ERXC65+0h8NfD4b7R4usLhgMhbEtdZ9sxBhXTSw1ev/AAoOXomzir43C4XWvVjH1aX5npdFfOOuftzeCLAsmnabq+qOOjeUkMZ/Fm3f+O1y6ft+Wxudr+CJVg/vrqYLf98+UB+tevDIMzqK6ov5tL82j5+rxZklKXLLEr5KT/FJo+tqK+VdW/bv0abQr1dO0DUbfV2hdbZpjG8KSYOwthskA4JGK8Bg/ac+J8E7yr4uui7vvIeGJlznPClCAPYDHtXfhuF8wrpuaULd3v8Adc8vG8cZThXFU26l/wCVbet2j9KKzdY8SaT4fj8zVNUstMjxnfeXCRDH1Yivzc8UftC/EXxjax22p+K70wJn5LQJahs9Q3lKu4cdGzivP555LmVpZpHllY5Z3bcSfcmvXocHVHrXrJeiv+Lt+R89ivEWinbC4dvzk0vwV/zP0K1T9sH4aaXNJENUubySOQxt9ltGdeDgsG4Ur7gnPbNVpP2zfhnGQFvdQkyAcrZPx7c4r8+6K9xcI5elrKX3r/I+ZfH+bNu0YL5P/wCSPvy4/bW+HEO3Y2rT56+XZgY/76YV5Z8UP2hPhJ4r8P2VhD4P1DVnsbl7u2im22sSu7lpAzhmbaxYsVAwcDp2+VqK66HDWCw81ODldf3rflY8/FcZ5njKbpVVCz0+FP8AO/ZfcOkKGRzGrLGSdqs24gdsnAz+VNoor6paHwoUUUUxCqpZgAMk8ADvX6hfBrwQPh38M9A0JlC3FvbB7nA/5bOS8n1wzEfQCvgr9m3wP/wnvxh0Gzkj8yztJPt91xkeXFhgD7M+xf8AgVfpVX5fxhi7yp4SL295/kv1P23w8y+0K2Pkt/dX5y/T7gooor83P2Y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rF1TwX4f1zd/aWhaZqG7r9qs45c/8AfQPrW1RVxnKDvF2M504VFyzSa8zzDWf2aPhnrm7z/CVnAx/is2e3x7gRso/SuC1z9hvwPfhm07UNX0uQnhRKk0Y/Bl3f+PV9GUV6dLNsfQ+CtL77/gzxa+QZVif4uGh8kk/vVmfF2v8A7BetwB20XxTYX3OVS+ge3OPTKl+fwFeb+IP2TviZoAdhoA1KFf8Alpp9wkufomQ//jtfozRXt0eKsxpfG1L1X+Vj5jE8CZRW/hqUPR3/APSrn5Oa74T1zwxJ5esaPf6U5OAt7bPET9NwFZVfrpLCk8bRyIskbDDK4yCPcVxHiD4GeAPFAc6h4S0t3f70sEAgkP1ePa36171DjKG1ei16O/4O35nyuJ8Oqi1wuIT8pK34q/5H5hUV96a9+xH4A1Tc1hNqujv/AArBcCVB9RIrE/8AfVcVc/sBxYmNv42cZ5iWXTAcf7xEvP4AV7lLijLKivKbj6p/pc+ZrcD51Sdo01P0kv1sfIFFfSOo/sKeNbck2es6HdoOgkkljc/h5ZH61hXf7GPxLt93l2en3WDgeVeqM+/zYr0oZ3l09q8fm7fmeNU4bzin8WGl8lf8rnhdFd74n+BHj7wjqEdnf+Fr+SaRd6Gyj+1KwyR96LcAeOhwenHNa2kfswfEzWtKmv4fC9xAiAEQ3jpBNJ67Y3IPHuB7ZrsePwkYqbqxs+vMjz45Vj5zdKNCbkt1yu6/A8srpfAXxF1/4aa5HqmgX72c4I8yLJMU65+7InRh/LqCDzVDxH4S1vwfdi11zSbzSbhs7UvIGjLAdSuRyORyPWsmuiSp4inZ2lF/NM44yrYSqpRvCcfVNM/Tb4K/GLTPjL4TXUrRRa6hARHfWJbJgkx29VOCQfqOoNehV+ZvwE+KMvwn+I2n6o0rDS52FtqEYzhoWPLY7lThh9MdzX6XRSpNGkkbq8bgMrqchgehBr8Tz7KllmJtT+CWq8u6+X5H9K8K5687wd6v8WGkvPs/n+aZJRRRXzR9qFFFFABRRRQAUUUUAFFFebfHn4vW3we8Dz6j8kur3OYNOtm53y4++R/dXqfwH8QrehQqYmrGjSV5SdkcuKxNLBUJ4iu7RirtnorypHGzu6qiglmY4AA6kmvgj9q741aZ8SPFWn23hy4nay0lJYXvEcqlwzMMlADyo28E9cnHHJ8ej8ceIIptVlj1q+R9VEgv9s7AXIc/PvAOGzk9aw6/W8o4bjl1f6xUnzNbaW3Wv/APwDP+Mp5xhfqtGnyRb967u3Z3Vtrd393qUUUV9sfmoUUUUAFFFFABRRRQAUUUUAFFFFABRRRQAUUU+CCS5mjhhRpZZGCIiDJZjwAB60m7DSvofZn7CfgcWXh7XPFc8eJb2UWNsxH/ACyTDOR7FiB/2zr6prlfhd4Nj+H3w+0Hw/GoVrK1VZivRpT80jfi5Y/jXVV/PuaYv67jKlfo3p6LRfgf1rkeA/szLqOFa1S19Xq/xYUUUV5R7o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43+1R8MT8R/hddSWkXmato5N9a7RlnUD95GPqvIHdlWvzrr9eK/Nj9pD4bP8NfinqtrDatb6ReubywIGEMb8si/wC4xZcdcAHuK/TeEcwupYGb84/qv1+8/E/EDKrOGZ01v7sv/bX+n3Hl1fot+yl47bxv8HNMWeTzL3SWOmzEnkhAPLP/AH7KDPcg1+dNfSf7Dvjg6P4/1Hw3NJi31i28yJSf+W8WWAH1QyZ/3RX0HE2E+tZfKSWsPe+XX8NfkfKcF5h9SzaEJP3anuv1e346fM+5aKKK/Ej+lwooooAKKKKACiiigCvfXtvptlcXd3MlvawI0ss0rBVRFGSxJ6AAZr82v2gPi1L8XfiBdahE7jRrXNtp0TZGIgeXI7M5+Y98YH8NfUn7a3j0+HPhtB4ft3UXWuzbHG4hhBGQ7kY9W2L9Ca+EK/UuE8tjGm8dPd3UfTq/m9P+HPwzj7OJTrLK6T92NnLzfRfJa/Ndgooor9GPx8KK91/Zq/Z0g+Mv9qajrc97Y6FaYgjksiqyTTnBIBZWGFXGeP4l969d1f8AYK0GZj/ZfinUbNccC7t47j/0Hy6+dxOf4DCV3h607Nb6Nr8D67B8K5rj8NHF4emnGW2qTfnrY+LaK+xtO/YFsYpgb/xncXMWRlbfT1hbH1Mj/wAq0tT/AGDvDk99E1h4j1Gzs1jCtFNEksjtzlt/ygZ4429veud8T5Wnb2j/APAX/kdseCc7ceZ0kvLmj/nb8T4np0ahpFUnaCcE4zivuGx/YR8GxbTd65rlwRjiJ4YwfzjY/rXaeE/2Ufhz4S1G3votKm1G7t2DxSahcNIFYHIOwYU/iDXLV4sy+CfJzSfp/mdtDgLNqkl7TlivN3/JM+fx+wh4tYAjxBouDzz5w/8AZKtW37BfiJwPtHifS4jnnyopH4/EDmvteivh3xRmb+2vuR+nLgfJVvTb/wC3n/mfGx/YF1DHHjK2z/14N/8AHKxZP2FvFkF5KG1rTZrJYJHWSAOZWkCkomxgANzYGdxxknB6H7jopR4nzOO80/kv0Q58EZJK1qTX/b0v1bPzy079jv4n3xHm6Ra2APe5vojj/vhm/wAiun079hPxpPg3utaJaKe0cksrD/yGB6d6+5qK3nxXmM/h5V6L/Ns5aXAWT0/i55esv8kj5p+G37Hi+EbsNrWqaN4gsHP76yutEV2OQAdk5kDoeuOo74rvdQ/ZX+F2pZL+Fo4X5+a3up4sfgr4/SvWaK8Wrm+PrVPaOq0/L3fysfS0OHsrw9L2MaEXH+8ub8ZX/A8Mm/Yz+GckhZbG/iB/gS+fA/PJ/WvR/B3wt8L+BNMsbLSdGtYRZ5MVw8SvPuPVjIRuJPrn2rrKK562YYvER5KtWUl5tnXh8py/CT9ph6EYy7pJBRRRXnnr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VhaD4z0vxJrOvaXZT+ZeaLcJbXaf3WaNXBHtyy/VGHat2rlCUHaSs/wDPVfgZ06kKseaDutV9zs/uegUUUVBoFFFFABRRRQAUUUUAFFFFABRRRQAUUUUAFFFFABXiv7V/wwPxD+GM91aRGTVtE3XtuFHLxgfvUH1UZ9yiivaqQgEYPIrrwmJng68K9PeLv/wPnscGPwdPMMLUwtX4Zq3+T+T1PyIrX8IeJbrwb4p0rXLM/wCk6fcpcIM8NtOSp9iMg+xrsv2hPhv/AMKv+KGqaZBF5WmXB+2WOOghcnCj/dYMv/Aa82r+g6VSnjKCqR1jNfgz+Sa9Gtl2KlSlpOnL8U91+aP1Ok+J3he08NaZr15rdlYabqUSS20lzMqGQMAQACck88jtzmupBBGRyK/IuSaSUIHdnEa7UDHO0ZJwPQZJ/OvdPhp+1h430TxB4estS1OK98PQmGzmtZoIwRCNqF/MC79wHOSxBPUV+aYzhGpThz4afM1e6emnRLfX1t8j9ny7xAo1avJjaTinZJrXXq3e1l6Xa8z9AaKKK/PD9eCiiigAqpqepW2j6ddX97MttZ2sTTTTP91EUZZj9ADVuvE/2wdWudL+B2qJbFlF3cQW0rL2QvuP4HaB+NdeDw/1rEU6F7czS+88/McX9RwdXFWvyRbt6I+LvjV8ULr4t+Pr7W5d8VmP3Fjbt/yygUnaPqclj7se2K4Siiv6Ho0YYenGlTVoxVkfyLiMRUxdaVes7yk7t+bCrOmadc6vqNpY2cTT3d1KkEMS9XdiAqj3JIFVq+nv2LPhC2ueIJfG2pQZ0/TWMVirrxLcEcuPUID/AN9MMcqa48wxsMBhp4ifTbzfRHflOW1M2xtPCU/tPV9l1fyX46H1x4A8F2Hw+8IaZoOmwiG3tIgpxyXc8u5PcliT+NdFRRX8+TnKpJzm7t6s/ralThRhGlTVoxVkuyQUUUVBqFFFFABRRRQAUUUUAFFFFABRRRQAUUUUAFFFFABRRXI/ELx7B4J0wFQs2ozAiCBunuzY7D9enuMK1aGHpurUdkiZSUFzSOuor5Xn8eeIbi/N42sXazE5GyUqo9go4A9sV6r8PPjFFq7R6drjJb3hIWO6xtSU+jdlP6H27+Dhc+w2Jqezacb7X6/5HJTxcJuz0PU6KKK+lO0KKKKACiiigAooooAKKKKACiiigAooooAKKKKACiiigAooooAKKKKACiiigAoriPiX8Q4/BlisNtsl1Wcfu425Ea/32H8h3/CvDk8eeIo7/wC2DWbsz5zzISn02/dx7YxXz2OzqhgqnsmnJ9bdP+CclXEwpS5dz6oorzv4e/Fi28TbLHUtlpqnRT0jn+no3t+XpXolevhsTSxdNVaLuv63OiE41FzRCiiiuosKKKKACiiigAooooAKKKKACiiigAooooAKKKKACiiigAooooAKKKKACiiigAooooAKKKKACiiigAooooAKKKKACiiigAooooAKKKKACiiigAooooAKKKKACiiigAooooAKKKKACiiigAooooAKKKKACiiigAooooAKKKKACiiigAooooAKKKKACiiigAooooAKKKKACiiigAooooAKKKKAI5ZUgjeWV1jiQFmdzgKByST2FfO3xV/bM8OeFozaeExH4l1MSAPKQy2sag/N83BckcDbx3zxgs/bE+M0HhTwpL4O06bdrWrx4uTG3/HvbE/Nn3fBXH90sfTPwvX6Fw/w9TxdNYrFp2votrru+tux+RcWcW1sBWeBy9rmS96W7T7Lpe2++/c77RPjd4q8LeNdc8S6NffYrzWLhp7pGRZEcGXzNpBHTPHGDgkd69j0b9vLxBbWYTU/DOn39yCf31vO8Cke6kPz+P4V8vUV9/iMowOKt7akm18np5rU/KcJn+aYG6w9dpO7tutdXo7rc/SDSP2n/hzqV1Y2MniW2g1C4jQsjRyCGNyAShlKhOCSM5xxXq4IIyORX5EV+ln7O3i/T/Fvwj8OtZag19cWVnFaXglbMsUyKAyt3xxkE9Vwa/NM+yGlllOFag203Z36fcftHCvFNbOq08NioxUkrq2l++jbv30+49Mooor4k/SwooooAKKKKACiiigAooooAKKKKACiiigAooooA+cP22vh+PEHw9tfEtvHuvNEm/ekDk28hCt9cNsPsC1fC1frJ4m0C28VeHdT0a8GbW/tpLaQ4zgOpUke4zkfSvzt+PfwPk+COraPZ/2k2rRX1qZTcmHyh5iuQygbjwAU5z3r9T4UzKDpfUaj95N8vpu/u1+8/C+PMlqxr/2nSj7jSUn2d7L71ZfI8tooor9FPyA/Tz4HeNR4/wDhV4d1gyeZctbLBck9fOj+RyfqVJ+hFd5Xx5+wj44Ed34g8JTyt+8VdQtUZjgEYSUAepBjP/ATX2HX4BnGE+pY6pSW17r0ev4bfI/q/h3MP7TyyjiG/etZ+q0f37/MKKKK8Y+kCvmv9um+tYfhxpFrJezxXU+oBobSMgJMFQ7mfjJC7lxg9XHB7fSlfn7+2J8QbHxt8UY7TTLn7VZaNbfY2dT8hn3sZNvqB8q59UPUYr6nhvDSxGYwktoav9PxPhuM8bDCZRUg/iqWil+f3I8Jooor9vP5lOq+GHw+v/ih4107w9YAq1w+Zp8ZEEI5eQ/QdB3JA71+m/hTwxp/gvw5p+h6XD5FhYxCGJe5A6k+pJySe5Jr59/Yg+H76J4M1HxNe2LQXeqyiO2mk+89soHKjsC+767QemDX0zX41xPmMsVinh4v3Ifi+r+W33n9GcE5PHA4FYya/eVdfSPRfPfz07BRRRXxh+jhRRRQAUUUUAFFFFABRRRQAUUUUAFFFFABRRRQAUUUUAU9W1S30XTbm/un2W8CF3PsOw9z0r5a8T+IrnxTrdxqN0fmkOETORGg6KPp/ie9ekfHbxYZJ4NAt3+SPE1zjux+4v4Dn8RXl+iaRca/qttp9ou+edwq+g9SfYDJ/CvznPcbLE4hYSlqov75f8Db1ueNiqjnP2cen5ml4Q8E6j40vTDZIEhjx5txJ9yP/E+1d9qH7P08drustXSe4A5jmh2Kx+oJx+Vep+GfDlp4W0eDT7RcJGPmcj5pG7sfc/8A1q1q9vC8P4aFFLEK83vrt6HVTwkFH39zh/hhaeJtNsLiy1+PEMBVbV2kV3I5yMgnIHGM88/l3FFFfR4eisPSVJSbS6vc7IR5IqNwoooroLCiiigAooooAKKKKACiiigAooooAKKKKACiiigAooooAKKKKACs3xDrtv4b0a61G6P7qBc7R1ZugUe5JArSrwj44eLf7S1aPRbd829kd02Dw0pH/soP5k+leXmWMWBw8qvXZev9amFap7KDkefa5rVz4g1a51C7ffPO24+ijsB7AYFbPgnwBqPja4b7Pi3s4ziS6kGVB9AP4j7fmRWd4W8OXHirXLbTrfgyNl5MZEaD7zH6fzwK+otG0i10HTLews4xHbwrtUdz6k+pJ5r4TKcseY1JVq791PXzf9bnlYej7ZuUtjyDVvgDd20HmaZqiXMy8+VNH5eT7MCefr+deh/DuLxFb6I0HiNQLiJ9sTmRXdkwPvFSQfr19a6qivucPlmHwlX2tC8fK+j+/wDzPUhQhTlzR0CiiivWOgKKKKACiis/V9f07QYhJqN7DaKenmuAW+g6n8KmUowXNJ2Qm0tWaFFcx4b+IWkeLNUnstNaeVoozKZWj2oRkDjPOefTsa6es6VanXjz0pXXdCjJSV4sKKKK2KCiiigAooooAKKKKACiiigAooooAKKKKACiiigAooooAKKKKACiiigAooooAKKKKACiiigAooooAKKKKACiiigAooooAKKKKACiiigAooooAKKKKACiiigAooooAKKKKACiiigAooooAKKKKACiiigAooooAKKKKACiiigAooooAKKKKACiiigAooooAKjmDtE4iZUlKnazruAPYkZGR7ZH1qSigDwgfsh+F9a1e/1nxZqeqeJtYvnaSeeSUW8e4jA2onIA4ABYgAAYwK+Svjt8Er/4LeJI7WScX2lXm+SxugCGKA/dfgAOMjOODweM4H6UTTR28LyyusUSKWd3bCqo5JJ7Cviv9q/9oPw54/01fCmg2yapHbXKzPrDEhEdcjEI/iBBILHgjoDwa+/4ezHMa+LUNZ09n2iului9Fufk3F2T5PhsvdRJU6u8d3KT6p7t37vZ9T5fooor9ZPwUK7L4V/FTWvhJ4ni1fSJdyHCXVm5PlXMefut7+jdQfxB42ur+FngGT4n+PNL8NxXsWnves37+YFgqqhdsAdW2qcA457iuXFKi6E/rCvCzvft1O7BPELE0/qjaqXXLbTVuyP088P61b+JNB03V7Xd9lv7aK6i3cHY6hlz74IrRqjouk2+gaPYaZaLstLKCO2hX0RFCqPyAq9X86T5eZ8m3Q/sGnz8kfafFbX1CiimPIsSM7sERRksxwAKg0H0VBaXtvqECz2s8VzC3SSFw6n8RxU9NprRiTTV0FFFFIYUUUUAFFFFABRRRQAUUUUAFfP37aPgVvE/wsTWLeMvd6FOLggDJ8l8LJ+R2N9FNfQNVNU0y21rTLvT72IT2l3C8E0TdHRgVYfiCa7sDipYLE08RH7Lv8uq+aPMzPAxzLBVcJL7aa9H0fydmfklRXS/EjwRdfDnxxq/h67DF7KcrHI3/LSI8xv+KlT+Nc1X9DU6kasFUg7pq6+Z/ItWlOhUlSqK0otprzW5t+C/GWq+APE1jr2jTi31CzYsjMoZWBBVlYHqCCQfrxg8198/s9/H1fjWddSazTTrqxaF0tw27MbRgMc98SLJ+DKDzX5116t+zF47/wCEC+MOjTyyeXY6gx0655wNshAUn2DhD9Aa+bz7K6WNw06qj+8itH101t/l6n2PC2d1ssxtOi5/uZyXMumqtfyto33t5H6RVHLKkEbyyuscSAszucBQOSSewqSvmD9r/wCOlto/h+68EaPLP/a17hb2dUKxxwc7kDnqzEAHGQBuBIPFfj+AwVTMMRGhTW+77Lqz+hc1zKjlOEniqz22Xd9EvX/gnE/G/wDbG1HVbm/0PwSVstLw8EmqsMzzdQTF2RSOh+93+U18uUUV+74HAYfL6fs8PG3d9X6n8tZnmuLzat7bFTv2XReSX9X6hXf/AAM+GMvxZ+IunaLhhp6H7TfyLkbLdSN3PYsSFHuwrgK+9v2M/h5beF/hr/b5khuNR11vMd4mDeVEhISPI6HO5iPVgDytcGeZh/Z2ClUj8T0Xq+vyWp6vDGUrN8yhRn8Efel6Lp83Zeh73Z2cGn2cFraxJBbQRrFFFGMKiKMBQOwAAFT0UV+EN31Z/UySSsgooopDCiiigAopCcVh6p430HRsi71a1jYdUV97j/gK5NZzqQpLmqSSXnoJyUdWzdorzjUfjroFqSttFd3x/vJGEX82IP6VzV9+0FdvkWekQxehnlL/AKAL/OvJq5zgaW9S/pd/loc8sTSj1PbKK+dbv41+KLkkx3Fvae0MCn/0LdWNc/EbxNdg79au1/65P5f/AKDivNnxJhY/DGT+7/MxeNp9Ez2Dx/8AFdPB2rQ2FvarfTgB7gM+0ID0UcHkjn8vWt7w38QNG8S6d9piu47Zl4lhuHCNGfx6j3FfMd1dz3s7z3M0lxO5y8krFmY+5PWoq8JcRYiNaU7Xg9l2+f5nKsZNSb6H1NeePvDtiD5utWWR1Ecoc/kua4bxz8arSOxa28OzNNdScG7MZVYx3wGHJ/DFeJUVGI4hxVaDhBKN+qvf7xTxdSSstC7ea5qOoSmS6v7m4f8AvSSsx/U16Z8DfFV02rT6Pc3Mk1vJEZIVkbdtcEZAz0BBJx7V5TDBLcPsijeV/wC6ikn9K9B+Fng/XYvF9hfPYXFpawMzSTTxmMFSpGBnGc5xxXBldSusZTnC71132e9zGg5+0TR9BVQ1zV4dB0m71C4P7q3jLkdyewHuTgfjV+vIvj14k8q1s9Eib5pT9onA/ug4Uficn/gIr9Lx+KWDw063VbevQ9urP2cHI8f1PUZ9X1C5vblt888hkc+5P8q9o+B3hAWOnSa5cp+/ugUgB/hjB5P4kfkPevJ/B3h2TxV4is9OTISRsyuP4Ixyx/Lp74r6ot7eO0t4oIUEcUahEReAABgCvjeH8G61WWLqa229e/y/U83CU+aTqMlooor9CPXCiiigAooooAKKKKACiiigAooooAKKKKACiiigAooooAKKKKACiiigAooooAxfF/iGPwv4dvNRfBaJMRq38TnhR+f6Zr5XuLiS7nlnmcySysXdz1Zickn8a9S+PHiX7TqVrosT5jth50wB/jI+UH6Lz/wKuO+Hfhc+LPFFraOubWP99cf7i4yPxJA/GvzfOa0sdjY4Wlry6fN7/wCXyPGxMnVqqEeh638GfCA0PQf7TuExe6goYZ6pF/CPx6/l6V6NTVUKoAGAOABTq++wuHhhaMaMNl/Vz1YQVOKigooorqNAooooAKKKKAM/XtYh8P6Nd6jP/q7eMuRn7x7D6kkD8a+WNc1u78RapPf3spknlbPJ4UdlHoB6V698fNdMGm2Gkxtg3DmeXB/hXhR+JJP/AAGvM/APhv8A4SrxRZ2LAm3B82cjtGvJ/PgfjX57nlepisXHB0+lvvf+S/U8jFSdSoqcT2X4OeE/+Ef8Ni9nXbeahiUgj7sf8A/Un8R6V6BTVUKoAGAOABTq+4w2HjhaMaMNkepCChFRQUUUV1FhRRRQAUUUUAFFFFABRRRQAUUUUAFFFFABRRRQAUUUUAFFFFABRRRQAUUUUAFFFFABRRRQAUUUUAFFFFABRRRQAUUUUAFFFFABRRRQAUUUUAFFFFABRRRQAUUUUAFFFFABRRRQAUUUUAFFFFABRRRQAUUUUAFFFFABRRRQAUUUUAFFFFABRRRQAUUUUAFFFFAFa+sLbVLSS1vbaK7tZRh4Z0Do464Kng18y/tWa54D8K/D+50jR7HQ4/EOoMscf2Gzt2kijDKXLEDKZXIB656V9QsoYEEZU8EGvzZ/aV8I6P4I+MGs6Volt9jsEWGUQByyozxq7AZ5Ay3TnH0wK+u4Zw8cTjOWUmuX3rLZ2fX8Omvkfn3GuLqYLLnKnCL5/cbe6untp2T6q2m55fRRRX7UfzaFX9AvdS07W7G40eaeDVEmU20lsSJBJnC7cc5JOMVQr2H9kvw/B4g+OOifaEEkVist7tI43Ih2H8GKn8K48ZWjh8PUrSV1FN276bHoZfhpYzGUsPB2cpJX7Xe/y3P0L0o3R0uzN8At75KGcDGBJtG7GOOuelXKKK/nRu7uf2FFWSR4L+0j+0ovwk8vRNEiivPEtxF5rNNzHaIejMP4mPOFzxjJ4wD8Q+LfiD4k8d3bXGv61eao5OQs8p8tP91B8qj2AFX/AIveJn8YfE/xPq7OZFuL+UREnP7pW2Rj8EVR+FchX7pk+U0MBh4NRXO0m31v28kj+XOIc+xWbYuonNqkm1GK2sur7t76/LQ9J+Dvxz8Q/CW9W3sr5k0K5uY5L228hJTtDLvaMNjD7AR1APGegI/R7w/r1j4o0Sx1fTJxc2F7Es8MqjG5SMjg9D6g8g8GvyYr6h/ZR+PmvWmo+Hvh0ukW+o6fJNIsVwJGjlgQlpXY9QwX5jjA9M14vEuTrEU/rdCKUo6y2V1bd+asfS8F8RPB1vqGKk3CVlHd2lfRJdE7/efa9FFFfkh+/hRRRQAUUUUAFFFFABRRRQAUUUUAfLX7bvwtOr6FZeNbCEtdadi2vtg5aBj8jn/dYkfR/aviyv1s1fSrXXdLvNOvoVuLK7heCaJujowIYfkTX5g/Fj4e3fwv8eap4fugzJBJutpmH+ugbmN/xHB9CCO1frPCeY+2ovB1H70NV6f8B/mfgnHmT/V8THMaS92ppLykv81+Kfc5GlRyjBlJVgcgg4INJRX35+UH6g/BfxyPiN8MdA11m3XM9uI7r/runyScdsspI9iK+Cv2jvFWo+Lfi/r0+ookLWsv2KG3SVZBDHGSApKkjdncWHZmYdq9d/Yq+LOm+Gk1vwxrepQafbzSJeWT3UgRTIcJIgJ7kCMgezV80eJ7pb7xJq1wtz9tWa7mkFzgjzQXJ34PIz159a+DybLfqWaYn3dFbl9JO+j202Z+o8R5z/aWSYP3vebfMrreKtqt9b3XTX0M2iiivvD8tLekaTd67qlpp1hA91e3cqwwwxjLO7HAA/Gv06+EPw9i+F3w90nw7HIJ5bdC9xMBjzJmJZyPbJwM9gK+c/2KPg9uMvj7VIOAWt9KVx35WSb+aD/gftX1/X5HxTmf1issHTfuw385f8D87n79wLkjwmHeY1l79RWj5R7/APbz19Eu4UUUV8GfqoUUUUAZ+ta5Y+HrB7zULhbe3Xjc3Un0A6k+wryDxJ8eLy4Z4tFtVtIugnuAGkPuF6D8c1z/AMXfEU+teLrq2ZyLWxYwRR9gR94/Un9AK4gAsQAMk9BX51med15VZUcO+WK0v1f+XyPHr4mTk4w0Rrav4s1nXd32/Uri4VusbOQn/fI4/SsmvR/C3wS1XWUSfUpBpVu3IRl3TEf7v8P4nPtXpWjfCHw1o4UtZm/lH/LS7bfn/gPC/pXFRybHY395U0v1k9f8zOOHq1NX+J8521pPeSCO3hknkP8ABEhY/kK6Kw+GXijUceXo88Y9bjEWP++iK+mLWzt7KLy7aCO3jH8ESBR+QqevdpcM0l/FqN+it/mdUcFH7TPn+0+BPiGcAyzWVsO4eVmP6Kf51heOPAcvgY2aT3sV1NcBm2RKRtAxySfUn9DX07XzX8W9a/tnxvehW3RWmLVP+A/e/wDHi1cmbZbg8BhuaCfM3ZXf3meIo06MLrcsfDD4dxeN5LyW8lmgsrfaoaEgMznnGSD0Ht3Fel2/wN8NQkbxeXGP+ek2M/8AfIFbPw10H/hHfB1hAy7Z5V+0Teu5+cH6DA/Cuor3MvyjDQw8HWppyau7+f8AkdNHDwUFzLU5C2+E/hS1xt0lHPrLK7Z/NsVrWvg3QrLBh0axRh0b7Ohb88ZrZor2YYTD0/gpxXyR0qnBbJEcMMcCBIkWNB0VAAKkoorr2NBrusalmIVQMkk4AFfKvjLX28TeJb/UMny5JMRA9oxwv6AV7z8Wdf8A7C8F3YRts93/AKNH/wAC+8f++Q36V87aVp0ur6la2UAzNcSrEv1JxmvguI8Q51KeFh6v1ei/rzPKxk7tU0e0fAnw0LPSbjWpUAluz5UJI5Eank/iw/8AHRXqlVNM0+LSdOtrKAbYbeNY0HsBirdfX4LDLCYeFFdFr69T0KUPZwUQoooruNQooooAKKKKACiiigAooooAKKKKACiiigArD8XeLbLwdpTXl2dzH5YoFIDSt6D+p7VF4w8baf4N09prqQPcEfurVT88h/oPUn+fFfOPijxRfeLNUe+vnyTxHEv3Y17Ko/zmvnM1zeGCj7OnrUf4eb/yOOviFSVlue0eE/jVpmvTi21CL+ybhjhGd90Tf8CwNp+vHvXowOa+U/C3hS/8XamlnZR5HBkmI+SJfUn+nevqTTbIadp9raK7SLBEsQdjksFAGT78VOSY3E4ynJ11otntcWGqzqJ8/wB5Zooor6U7QooooAKrX97FptjcXc7bYYI2kdvQAZNWa84+OOv/ANm+Fo7CNsTX8m0jPPlrgt+u0fia48ZiFhaE6z6L8en4mdSfJByPDNZ1WXW9Vu7+c/vbiVpD7ZPA+gHH4V7r8FPDX9keGTqEqbbnUDvBPURjhR+PJ/EV4j4Z0V/EWv2OnJkfaJQrEfwr1Y/gATX1db28dpBFBEoSKNQiKOgAGAP0r4vh3DOtWni6mtvze/4fmeZg4c0nUZLRRRX6AeuFFFFABRRRQAUUUyaQQxO5GQqlsUbAfNnxa1j+1/HN/hsx22LZPbb94f8AfRavQvgP4f8AsmjXWryL+8u38uMn/nmvXH1bP/fNeKSyTanfO+1pri4kLbUGSzMew78mvqrwxpg0fw7ptkEMZht0VlPXdj5s++c1+fZLD65j6mLl0u/m/wDgXPIwy9pVdRmrRRRX6CeuFFFFABRRRQAUUUUAFFFFABRRRQAUUUUAFFFFABRRRQAUUUUAFFFFABRRRQAUUUUAFFFFABRRRQAUUUUAFFFFABRRRQAUUUUAFFFFABRRRQAUUUUAFFFFABRRRQAUUUUAFFFFABRRRQAUUUUAFFFFABRRRQAUUUUAFFFFABRRRQAUUUUAFFFFABRRRQAUUUUAFFFFABX5u/tJaF4ig+J2ta7rOk3VhZardytYzTpgSwxt5afQ7UU7Tg4IOMEV9n/tI/EzVfhV8NJdX0aBJL+W5jtElkTetvuDHzCO+NuBnjLDOelfnz4r8f8AiPxzcGbX9avdVbduC3EpKIefup91ep6AdTX6Rwlg68ZSxatyP3fPvp+G5+N8f5hhpRhgJc3tF72luXXTXq9L7d9+hgUUUV+oH4gFe4/sieK/D/gr4kX2q+IdWg0q3GnSQQtNkB5GkjOOAf4Vbr7V4dX0b+x18G4/GXia48Ta1py3Wh6aClutwuY5ro4xweGCDJPuV9K8XOZ0YYCr7dtRatpv6K/c+k4cp4ipmtBYWKc0763srbt27H3Dpuo22r2Fve2knm2s6CSKTaV3KeQcHnmuF+PnxAufhp8LtY1qytpri82i3geJcrA8nyrI57KpP4naO+a9Erxb9rP4hL4G+E17apHHNe62Tp0SSqGVUZSZHweuFGB6FlPavxPL6Sr42lTUeZOS08r9/Q/pbN67wuXV6rnytReqWztpZeu2p+eFFFFf0MfyKFfQ37FOu6LpXxNltLuxu7nWtQgaCxniCtFAoBeUvkgjIQYIz0I71881peHvEmqeEtWg1TRr+fTb+E5Se3cqw9j6g9weD3rz8wwv1zC1MOnbmVv68u562VY3+zsdSxbV1Bpvrp1tfrbbs9T9ZqKxPBWuP4n8G6DrMieXJqNhb3bIBjaZI1cj9a26/nqcXCTi90f1zTnGrBTjs1f7woor5E/aC/aj8Y+AfifqnhvRE0+2s9PWIeZLAZJJS8SSZOTgY34wB26+noZfl9bMqro0LXSvr2/pnk5tm+GyWgsRir8rdtFd3ab/AEZ9Y22pWt7c3cEFxHNPaSCK4jRgWicqHAYdiVZT9CKtV+anw8/aI8X/AA31LXr+xmt9QudacTXbaijSAyAk+YArLhvmI9MduBXu/wAIf21oruWSy+IAFs7si29/Y237tQS24yjdkYygG1T0Off3sZwvjcMpTpe/FW23ffT1Plcu44y3GONOu3Tk77/CtXa7818rn1pRVe0vLe+tYLm2njuLedQ8UsTBlkUjIKkcEEc1Yr49q2jP0NNNXQUUUUhhRRRQAV4f+194Kj8TfB3Ub+OFWvtJkivFdVG4opKuCfQLI7Y9q9wqlrWlQa9o9/pl0u+2vYJLaVfVHUq36E12YPEPCYinXX2WmedmODjj8HVwsvtxa+dtH8mfkpRXqPxw+CN78Hf+EcNwTIuo2W6Zgcqlyp/eICOwDIfxPpXl1f0Hh8RTxVNVqLvF/wDDH8k4vCVsDWlh8RHlkt16q4UUUV0nGFdX8LfAF38TvHWl+HrTcn2mTM0wGfJhXl3/AAAOPUkDvXKV90fsXfCweF/Bs3iy9i26lra7bcMOY7VTx/32Ru+gSvDznMFluElVXxPSPq/8tz6fhzKXnOYQoNe4tZf4V/nt8z6B0PRbPw3o1lpWnwrb2NnCsEMS9FVRgfj71foor8Ebcm292f1VGKhFRirJBRRRSKCiiigD5g+JtobLx5rCEEbpvMGf9pQ39a7b4G+DobrzdeukEhikMVsrDgMBln+vOB+PtUPx68PtBqlnrEa5inTyJSOzryM/Uf8AoNdD8BdUS58NXdiT+9tbjdj/AGXHH6hq/PMLhoQzmVOqura/Nfh+R5FOCWJakenUUUV+hnrhRRRQBn69qqaHot9fyY228TSYPcgcD8TgfjXzR4P0l/FXi+xtZcyiefzJye6j5nz9QD+deufHbW/sPhiDT0bEl7N8w9Y05P8A49srn/gDonm3upaq6nESC3jJ6Ety35AL/wB9V8TmX+25nRwnSOr/ADf4JHmVv3teNPse1AYpaKK+2PTCiiigAoopkkiQxtI7BUUEsx6ADrQB4X8eNc+16/aaYjZSzi3uP9t8H/0EL+dR/ArQft/iO41KRcx2MeEz/wA9HyB+S7vzFcJ4h1Z9d1y+1B85uJmcA9lzwPwGB+Fe/wDwf0T+x/BNq7LtmvCbl/XB4X/x0A/jX5zgF/aWayrvZO/3aR/Q8al++ruT/rsdvRRRX6MeyFFFFABRRRQAUUUUAFFFFABRRRQAUUyWVIY2eRgiKCzMxwAPUmmW13Bewia3mjniPAeJgyn8RSur2Amooopgcf41+GemeNJFuJXktL5V2CeLB3DsGU9f0PvXKWH7PtpHOrXesS3EQ6pFAIyfxLN/KvW6K8urleDr1Pa1Kacvn+mhhKhTk+ZrUz9F0Kx8PWKWen2yW0C9l6sfUnqT9a0KKK9KMYwioxVkjZJJWQUUUVQwoqCS8ghlWKSeNJW+6jOAx+gqeldMAr5z+Muuf2v4zmgVsw2KC3XHTd1b8cnH/Aa+gNW1GPSNLu76X/V28TSn3wM4r5KurqS9upriZt8sztI7erE5Jr43iXEctKFBfad36L/g/kebjZ2iodz1b4B6B517f6xIuVhX7PET03Hlj9QMf99V7XXMfDfRP7A8Gabbsu2aRPPl9dz/ADYP0BA/Cunr3crw31XCQh1td+r/AKsdVCHs6aQUUUV6x0BRSE4qK3u4Lrd5M8c20/N5bhsfXFK62AmooopgFIRmlooAzrTw7pWn3Hn2umWdtPz+9ht0RvzAzWjRRUxjGCtFWEklsFFFFUMKKKzNT8S6VosiR32o21pI5AVJZAGPvj096iU4wXNN2Qm0tWadFICGAIOQe4pasYUUUUAFFFFABRRRQAUUUUAFFFFABRRRQAUUUUAFFFFABRRRQAUUUUAFFFFABRRRQAUUUUAFFFFABRRRQAUUUUAFFFFABRRRQAUUUUAFFFFABRRRQAUUUUAFFFFABRRRQAUUUUAFFFFABRRRQAUUUUAFFFFABRRRQAUUUUAFFFFABRRRQAUUUUAFeFftA/tMab8L9Naw0G4s9W8USOYjCJA6WYA5aUKfvcjCnGeT2wfV/HepS6N4I8QX8EjQz22nzzRyKhYoyxsQcAEnBAPSvynd2kdndizsclickn1r7ThzKKWYzlWr6xg1p39fI/NuMuIa+UU4YfCq06ifvdkrbLu+/T8uk8afEvxR8Q7rz/EOtXepYbcsMj4iQ/7MYwq/gK5miiv2CnThSioU0kl0Wh/PdWtUrzdSrJyk+rd394UUUVoYnb/Bv4Y3Xxb8eWWgQS/Z4CDPd3GRmKBSNxAPU8gAerDPGa/S3w14b07whoVlo+k2y2mn2cYihiTsB3J7knJJPJJJNfNf7GPwZg0/Rl8dara3EeqzyOmnb5GRBblADJtGN24lgN2RgAj1r6or8a4nzB4rF+whL3If+ldfXt9/z/ozgjKFgcB9aqwtUqa368vReXfz09EV8cft86nv1XwdpwbmKG5uGXPXe0agn/vhv1r7Hr4E/bYhvl+MvmXUbC1bT4FtHIOGQbtwH0cvx7+9Y8L01PM4yb+FN/hb9To44qunks4pfFKK9Nb/AKWPAqKKK/az+awrb8E+Frjxt4u0jQbX5Z9QuUtw+M7AT8zH2UZJ+lYle5fsaaTHqPxxsZ3AJsbO4uVz6lfL/wDahrgx9d4XC1K63im1620PUyvCrHY6jhpbTkk/S+v4H31pGlwaJpVlp1sGFtaQJbxBjk7EUKuT34Aq5RRX87ttu7P69jFRSitkFfnv+2VbGD456g+SfOtLaTkdPk2/j92v0Ir4Q/bmtPI+LunS4YibR4WyRxkTTAgfgB+dfY8Jy5cxt3i/0f6H53x7Dmyi/acX+a/U+dqKKK/Zj+cjvfgf46sPh58UNE8R6x9qlsdPWbclqoeQ7oZEVVBYDq47+tfeXgD9oXwL8SdRi07R9Y/4mcib1srqF4ZG4yVUsNrMOchSehPI5r80Ks6bqV1o+oW19ZTvbXltIs0M0ZwyOpyGHuCK+YzbIaGaP2spNTSsu3V6r5n2uQ8U4nI4+xhFSpuV2nv0Ts79l1TP1vorL8Ma/a+K/Dum6zZOslrfW6XEZU54YZx9R0PuDWpX4hKLg3GW6P6bhONSKnF3T1QUUUVJYUUUUAeRftS+AB48+EGqiKPfqGlf8TG2IHPyA71/FC/Hrt9K/OSv11dFkUqwDKRggjgivzY+KfwT8R+FfiBrmnad4b1W40tLl3s5be0klRoGJKYZQQcAgH3BzX6bwlj4xhUwlSVraq/4/ofifH+VTlVpY+jFu/uysu2qf5r5I8xoro/+Fa+Lv+hV1v8A8F03/wATR/wrXxd/0Kut/wDgum/+Jr9D+sUf5196PyL6riP+fcvuZzlfpt8A7HW7D4ReGU1+5e51BrVXw6KpiiPMUfAH3U2jnnOa/O1fhv4vUgjwtrWRz/yDpv8A4mv0N/Z/ufFd38LdKl8ZpOmtEyDF2myfytx2eYuBhseozjGea+E4uqRqYWnySi7S+e3Ty7/I/UvD+lOljqvtIyTcdNGo7rfz7fM9Hooor8qP3cKKKKACiiigDK8TaBB4n0S6065GEmXCvjlGHKsPocV4P4G1Sf4d+PTa6gPJjZzaXIPQAkYf6A4OfQn1r6Nrh/iB8MLbxtNBdR3Asb2MbGl8vcJE7AjI5HY/h9Pn80wVSrKGKwy/eQf3rt/XmclelKTU4bo7iioLG2+x2cFvvMnlRrHvbq2BjJ9+Knr31drU6wooqtqN9Hplhc3kxxFbxtKx9lGT/KhtRV2Gx8//ABp1v+1fGclujZisY1hGOm77zH8zj/gNes/CnRv7G8D6erLtluQbl/fdyv8A47t/KvnhZTruvCS8mWH7Zc7ppnOAu5ssxz6ZJr6KPxM8J2EKRjV4QiKAqxq74A4A4Br4PKK9Kpi62MrSUb7XaW/r2SR5WHlGVSVSTsdbRXDzfGXwrFnbfSS4/uW78/mBVWT45eGkIx9sk91hH9SK+reZYKO9WP3o7/bU/wCZHoVFebP8evDytgWuouP7yxJj9XrovCfxD0fxi7xWMskdyi7jbzrtfHqMEg/gaqlmGErTVOnUTbCNanJ2Ujp65H4qax/Y3gfUXVtss6i2T3L8H/x3d+VddXjX7QOr/vNK0tW6BrmRf/HV/k9Y5rX+r4OpNb2svnoKvLkptnlOkabJq+q2ljH9+4lWIH0ycZr62t4I7S3igiXbHEoRFHYAYAr58+Cek/2j41SdhmOziebnpuPyj/0In8K+iK8XhqhyUJ1n9p2+S/4LOXBRtBy7hTWYIpZiFUDJJ7U6vMvjZ4wOk6Smj2z7bq9BMpB5WLoR/wACPH0Br6TF4mGEoyrT2X49kdtSapxcmcP8TfiZP4mupNP0+VotJjYqShwbg+p/2fQfj9MXwd8QtU8HXC+RIbixJ+ezlb5CP9n+6fcfjmudtLSa+uYra3jaaeVgiIo5YngCus0f4TeJdWuWiNibFEYq012di8eg6t9QMe9fl0a+OxeI+sUruXl08vT+meEpVak+eN7nfa18e7CG3UaXYy3Fwygk3HyIh9OMk/p9a4ab4x+KZbsTC+SJAciFIU2fTkEn869F8O/A7SNNKy6nLJqkw52f6uIfgDk/ifwpPjFoemWPgYtb2NvbvFNGIjDGqbck5HA6YzX0uJo5rOjLEVqvJyq9l5en+bO2ca7i5ylax0Xw/wDHUHjfSzKFEF9DhbiAHgE9GX/ZPP5Ee56qvmP4YazLo3jbTGjY7LmUW0ij+IOQBn6HB/CvpyvbyfHSx2HvU+KOj8/M6sNVdWF3ugrhfih8Qj4NsYoLPY+qXHKBxkRp3cj9APr6V0/iLX7XwzpFxqN22Iol4UdXbso9ya+XvEOuXfiTVp9RvDmWdsgfwqvZR7DpXNneZfU6XsqT9+X4Lv8A5EYmt7OPLHdnoHh3476jazBNYt0vYCeZYVCSL+HQ/Tj617hDKs0SSLna6hhkYOD7V83/AAo8Mr4k8Ww+cm+0tB9olBHDY+6v4nH4A16r8W/HH/CMaN9itZNupXilVIPMcfQv9ew98ntXJlWNrQwc8Ti53itr7/f1u9EZ4erJU3Oo9DhfjD8QG1i+fRbCX/QLdsTOh4mkHb3Vf1PPYVwej+I9T8Pu7adfTWm/lhG2A2OmR0Ndp8JPh6PE14dT1CLdplu2FRhxO/p/ujv+A9a4zxMYT4k1UwIqQfa5vLRQAAu84AA6cV8tjJYmpbH1HZybt3su3l/w5wVHN2qvS+x9DfDDxLdeKvCkV3esHukkaF5AoXfjBBwPYiqnxN+IaeDrEW9qyvq06/u1PIiX++R/Iev0rB+Huuw+D/hRLqkyl/38hjjz/rHJCqPbkfzpvgn4d3Ov6i3iXxSvnTzt5kdnKvHsWHYAdF+mfSvsY4nEVcNSw9B3qSim32Xd+b6HpKc5QjCO7X3HH+H/AIz6/pEzG7kXVYG/gmwrD6MB/PNex+B/HFr4406W4ghe2mhfZLC53bcjIIPcH8Ohr508ViMeKdYEICxfbJtgUYAXecYFer/s+2hTTdYusHbLLHED7qpP/s4rx8nx2KeLWFnPmjrv5ee5zYarP2nI3dHrVFFFfoJ64V5t8T/iivhtX03S3WTVGGJJOqwD+re3arXxT+Ii+E7H7DZOG1W4Xg9fJQ/xH39Pz+vz2TJczEktLLI2STyzMf5kmvjs6zd0L4bDv3ur7eS8/wAvU87E4jl9yG465u5724ee4meedzlpJGLMx9ya9G+H3xfutFkjsdZke708/Ks7fNJD/Vl/UdvSt/4f/BqCG3jv/EEXnTuNyWTH5UH+36n26Dvnt2upfDXw1qkPlyaRbwccPbL5TD8Vxn8a87AZVmFJLE05qMn0d9fX+vuMaVCtH307MwPjN4hih8DpHbSrIuoyIqOjZDRj5iQfTgD8a8X8IaP/AMJB4m02wI3JNMN4H9wct/46DXQfFWW0stUtNA07cLHSYygDMWPmOd78/iPyNbHwE0j7T4gvdQZfktYQin0Zz/grfnXNiW8xzWNKXSyfbTWX43Im3WrqL/rue6gADA4FLRRX6We0FQXd3DY20txcSrDBEpZ5HOAoHc1KzBVJJwBySa+ffir8RW8UXjadYSEaVA/LKf8AXuP4v90dh+Ppjysxx9PAUueWrey7v/IwrVVSjd7kfxE+KN14puJLOwke20lTgKPlaf3b2/2fzrjdJ1i90O8S7sLiS1uF6NGevsR3Hsau+FfCl/4v1NbOxj6cyTN9yJfUn+nevfdA+Fvh/Q7FYnsIdQnx8893GHLH2ByFH0r4TDYTG5vVeJcreb/Jeh5UKdXES57lL4efFG28XRrZ3m211ZR9zOFm9Snv6iorz4zaVp/ii50q5gljt4H8o3incN44bK9QAcjIz9Kd4j8G+GvCVtN4jjsfs9xYjzYkjdgjSZwny5x94jpXz3LM9xK8sjF5HYszHqSeSa9fG5jjcuhCjOSc97949L+vl2OirWq0Uot6/ofX1rdw3tvHPbypPDINySRtuVh6gipq81+BFtcw+E7iWVm8iW5YwoewAAJH1Ofyr0qvrcJXeJoQrNW5lex6FOXPBS7hRRVbUb2PTNPubybPlW8TSvjrtUEn9BXW2oq7NNjP8S+LNM8J2guNRuBFu+5Eoy7n/ZH+RXlmpfG/VtXu1tNA00RtI22Mupllb6KOB+teb+Idfu/E2rz6heOWllbIXPyovZV9hXtHwP8ADltZ+HP7XKK95duy+YeqIrY2j0yQSfwr4eGY4nNsT7DDy5Ib362/rseWq08RPkg7IWyi8X6R4T1/Utc1LNw1ozQQpt3QsAfmyowD7DNeDzTSXMryyyNLK5yzuckn3Jr6T+LWoDT/AAFqRzh5gsK++5hn9M188aBpp1jXLCxAJ+0TpGcdgSAT+Wa87PKfJWpYaEnKy6u7u2zHFK0owTufU3h6NodA01H4dbaJW+oQZrRpAABgcClr9IjHlio9j2UrKwUUUVQwooooAKKKKACiiigAooooAKKKKACiiigAooooAKKKKACiiigAooooAKKKKACiiigAooooAKKKKACiiigAooooAKKKKACiiigAooooAKKKKACiiigAooooAKKKKACiiigAooooAKKKKACiiigAooooAKKKKACiiigAooooAKKKKACis7Xdf07wxpcupareRafYQlRJcTttRdzBVye2SQPxrxD4v/tceGvB+hFfCd7Z+JNbldo41jYtBBjGXcjG4cjAU8888V3YXA4nGzUKEG76X6fN7I8vHZng8tpupiqijZXtfV+i3ZU/bW+IV34U+H9hoVjK0E2vSyRzSLwfs8YUuoPbcXQH2yO9fCVdP49+JniX4m6hHeeI9Vl1B4i3kxNhYoQ2MhEAAXO1c4GTgZzXMV+25Nl39mYRUZW5tW2u/wDw1kfzPxFm6zrHyxMLqFkop7pJfq7sKKKK90+YCrmjRrNq9jG9nLqKtPGps4GKyTgsP3akAkFugIB69DVOvoL9ja98JW/xFSLWNPuZ/EUmf7LugDJBEcYYFAMq2M4ckj/dPJ4MfiHhMNOsouXKtl/X3nqZXhFj8ZSwzmoczSu9v+C+yejZ9ueDrx7/AML6ZM+jzeH90CgaZOF3WwAwEwpIAwBgemMgHitqiiv54m+aTkla5/XlOLhBRbvb+umgV+bf7S/xDk+Ifxa1eZJd+nac50+zAPy7IyQzD13PubPoR6V94fGPxuvw7+Gev675gjuILZktvUzv8keB3+ZgT7A1+XjMWYknJPJJ71+jcH4NOVTFyW3ur83+n3n474h5g4wo4CD396XptH8b/cJRRRX6gfiIV77+xLMkXxoZWODJpk6r7nch/kDXgVe4/saJM3xysDEcItpcmXjquzH/AKEVrxs5V8vr/wCFn0XDr5c3wrX88fzP0Hooor8AP6xCvi79uvSZ7rxv4Wlt4JZ5ZdPlQLGpYkRuWOAOeAxJ9q+0azrvw/pt/qMd/c2UM95HBJbJNIm5ljfG9Rns20Z9cV62V47+zcUsQ43snp6o8DPcrecYGWDUuW7Tv6NP8j8mKK9O/aF+ETfB/wAfzWEDNJo94purCRs5EZJBjY92QjHuNp4zivMa/esPiKeKpRrUneMldH8rYvC1cFXnhq6tKLswoooroOQ91/Z3/aXu/hNKui6wst/4WlkLbU5ls2PVo89VPUp68jnIb7y0DxBp3inSLXVdJvIr/T7pN8NxCcqw/oQeCDyCCDzX5MV9PfsNeOb2z8Zal4VknZtMvLVruKFuQk6FQSvpuUnPrtWvz7iTJKVSlPHUdJrV9n3fr+Z+s8HcS16VenlmJfNCWkX1i+i8108vTQ+2qKiM8azLCZFEzKXEZYbioIBIHoCR+YqWvyg/ebhRRRQMKKKKACiiigAooooAKKKKACiiigAooooAKKKKACiiigDG8XazN4f8NahqNvEs01vHuVGzjOQMnHYZz+FfNmt+M9a8RO5vtRnlRv8AlirbYx/wEcV9S3drFfWk1tOoeGZDG6+qkYIr5O1zSpND1i80+U5e2laMn+9g8H8Rg/jXw3ErrR5HGT5Hpbz/AK/I8vG8ys09CjRXv3wb8LWsHhBLy5tYpZ7yRpA0sYYhB8oHPbgn8a9B+xW//PCL/vgVxYbh2eIoxqyqW5le1r/qZwwjnFSbtc+QKK+xqr3tjb6lbPb3UMdxA4w0ci5BrqfC7tpW/wDJf+CafUv734HyDXRfDzUTpnjbRpgSAbhYjj0f5D/6FXpTfs/WZu5HGrzLbFsrEIRuUem7PP5V1Hhr4U6D4Zuo7qKKW7uozlJrlt20+oAAH6ZrhwuRY6NaM5JRs0737PyMaeFqqSb0sdlXzN8VNV/tfx1qTBsxwMLdPbYMH/x7d+dfSGoXqadYXN3J/q4I2lb6KCT/ACr5GuZ3uriWeQ5kkcux9STk163E1a1KnRXV3+7/AIc6MbK0VE9s+AGl+To+pagy4aeZYVJ9EGePxb9K9Wrlfhhpv9l+BdJjxhpIvPY+u8lh+hH5V1VfQ5ZR9hg6UPK/36nXQjy04ojmlSCJ5JGCRopZmPQAck18q+L/ABBJ4o8RXuouTslfEan+FBwo/L9c17l8ZdfOjeDpbeNsT3zfZxg8hOrn8hj/AIFXz3ZWcuoXtvawLvmnkWNF9WJwP1NfJ8R4lzqQwsOmr9Xt/XmcGMneSpo9b+BXhEO02v3KZ2kw2ufX+N//AGUf8Cr2WqGhaTDoWj2enwf6q3jEYPqe5/E5P41fr67L8IsFh40lv19ep6FGn7KCiFeZfHy68rwrZwA/NLdg/gEb+pFem14j+0DqQk1TSrAf8sYnmb/gRwP/AEA/nXJnVT2eBqeen3szxLtSZwvgOA3PjXQ0HUXkT/grBj/KvqivnX4Kacb7xzDNjK2kMkxz9Ng/9C/SvoqvO4bpuOFlN9X+SRjglaDZ4tqv234v+M3sIme20HTXIdx1JBwT/vNggeg59c+feNby2u/Ed0llGsVhbH7Nbxr0CJxn8Tlvxr6K8a6uvhrwnqd9HtjlEZEZHGZG+VT+ZB/CvmHTbGXVNQtrOEZluJViT6scD+deHnVL2Mo0m+apN3b/AAil5bnLiY8rUd29f8j2/wCEtlb+E/Al1rl6fKFwTM7Ec+WmQo+pO7HruFeawxah8VPHDE5U3D7mPUQQj/Ace5PvXU/GTxDFY21l4UsG229pGhnAPoBsQ/QYJ+ortPhH4OHhnw8t1cR41C9AkfI5RP4V/qfc+1d3sPrdanl0P4dJe95vr+On3mvL7SSoraO50F61r4K8IztbRiO3sLZjGnqQOM+5P6mvlYksSSSWPJJr6117R4fEGj3enXBIiuEKFl6r6EfQ4P4V4Ff/AAg16y16GwS3a5tZZAFvYh+7C55Lf3cDsfwzV8QYWvUdL2ULwStp0b/pDxdOcuXlWh7H8ONLWz8B6NBLGrZiE+GGeWYuD/49XR3t0ljZz3MnEcMbSN9AMn+VPggS2gjhjXbHGoVR6ADArk/ivqo0rwLqJBw9wBbIPXccH/x3dX1TtgsLf+SP5I7/AOHT9EfNk8zXE0krnLyMXY+55NfSPwk0v+y/Amn7lxJcbrhvfcfl/wDHQtfOenWMmp39taQjMtxKsSfViAP519b2drHY2kFtEMRQosaD0AGB/KvjOGqLlVqV30Vvv/4Y83BRvJyJ6w/GHii38IaFPqE/zMPkiizgyOei/wBT7A1tk4r5t+KfjM+LPELpA+dOtCYoMHhz/E/49vYCvp81x6wGHco/E9F/n8juxFX2ULrdnLapqlzrWoT3t3IZbiZi7sf5D2FevfBz4dCGOLX9SizKw3WcLD7o/wCeh9z2/P0xx3wr8D/8JbrXnXMZOmWhDS56SN2T8ep9vqK+jVUKoAGAOABXzWRZc60vrtfXtfq+/wDXU4sLR5n7SY6sTxh4mh8J6Bc6hLguo2xRn+OQ/dH9T7A1su6xqWYhVAySTgAV83fFDxufF+tlLdz/AGbakpAOznu/49vYfWvpc1x6wFByXxPRf5/I7a9X2UL9Tkbq6lvbmW4ncyTSuZHc9WYnJNe/fA/SvsPg37Uww95O8mf9kfKP1B/OvnyvrHwtpn9jeHNNsiu1obdFcf7WPm/XNfJcOUvaYmdV/ZX4v+mefg43m5djVoorD8Y+JofCXh+51CXDOo2xRn+OQ/dH9T7A1+h1KkaUHUm7JansNqKuzgvjT48NjC2gWMmJ5lzdOp5RD0T6nqfb614/oujXWv6pb2FlH5lxM20DsPUn0AHJqG+vZtRvJ7q5kMs8zmR3Pck5Ne//AAk8C/8ACMaT9vu48aneKCwI5ij6hfqeCfwHavzWEaue41ylpBfgu3qzxUpYqrd7HR+D/CVn4O0eOztVDSHBmnI+aV/U+3oO1btFcp8RPGkfgzQmmUq1/PmO2jPdu7Eegz/Id6/RJSo4Khf4YRR67caUeyR518cvF4vr2LQrZ8xWzeZcEHgyY4X8AT+J9q8riieeVI41LyOwVVHUk9BUtyJ5h9rnLOZ3YmRzy7dWP69a6v4SaJ/bXjezLLuitM3T5/2cbf8Ax4rX5VVqVMzxqb0cmkvJf8MeDJuvU16n0D4b0hNA0Kx05Mf6PEqEju2PmP4nJ/GtOiiv1yEFCKhHZaH0KVlZBWd4jsW1Pw/qdnGMvcW0sS/VlIH860aKc4qcXF9QaurHxz3r3v4EaoLvwrcWZP7y0uDx/ssMj9Q1eU/EfQT4e8Y6hbBSIZH8+L02Pzx9DkfhW98ENa/s7xcbN2xFfRGPHbevzKfyDD8a/Lsrk8DmSpz7uL/r1seHQfsq1n6HqvxK8H3fjXRreytLiK3aO4ErednBAVh2HXms7wR8I7HwlfR6hLcvfX0YIRioVEJGCQOTnBPOfwrv6K/Q5YDDzr/WZxvPT8PI9d0oOfO1qFFFFegbBRRRQAUUUUAFFFFABRRRQAUUUUAFFFFABRRRQAUUUUAFFFFABRRRQAUUUUAFFFFABRRRQAUUUUAFFFFABRRRQAUUUUAFFFFABRRRQAUUUUAFFFFABRRRQAUUUUAFFFFABRRRQAUUUUAFFFFABRRRQAUUUUAFFFFABRRRQAUUUUAFFFZniDxFpvhXSbjU9WvYbCxgUtJNO4UDAJwPU8cAcntVRi5NRirtkylGEXKbskfH/wC3H8SJb/xHp/gu0mItbCNbu9RT9+Zx8isP9lMEf9dPavlqug+IHiyXx1421vX5gVbULqSdUP8AAhPyL+C4H4Vz9f0DleDWBwlOglqlr6vf8T+Ss7zCWaZhVxTejen+FaL8PxCiiivVPDCiilRC7BVBZicAAZJNAz1f9nP4MWXxo8VXljqGrHTraxgW5khhQmaddwUhCRtUDIyTk/MMA8lfvjwJ8NPDXw1037F4d0qGwRseZKMtLKfV3OWb6ZwOwFeYfsn/AAXk+Gfg+TVdWtvJ8Q6uFeRJF+e2gHKRHuCfvMPXAP3a93r8T4hzSeMxU6VOo3TWlul1u/PXa/yP6U4RySnl+Bp161JKtLVvqk9lrtpulbz1Ciiivkz748a/aw8I6b4l+D2qXeo301g2kD7bbMjHZJLjasbLnB3FtoPUE5HcH87K+mP2xfjdH4r1hfBmjTiTStNl3X0yHie5GRsB7qnI92J/ug18z1+2cM4WthsAvbP4ndLsn/nufzRxpjsNjc0f1dfAuVvu1/lt8u1gooor6w+DCvsX9hr4az2dtqvja9iaNbpDYWG7+KMMDK/03Kqg/wCy9eO/st+FdH8R/EV38S2tnNoFtZSyzNqJCwB8qFG5sDdk5xnoG7A196+FfEXhjU4jpvhvUtLu4bFFQ22lzRuluvRVIQ4XpwOOlfn3FGZzhTlgqUXrbmfRLt6/p6n61wRktOpWhmVea0bUY9W7b+i1+fodBRRRX5QfvIUUUUAcb8TfhN4c+Lekw2HiG1eUQMXt7iB9k0BPB2t74GQQQcDjgV+ZXiPQrnwx4g1LR7xdt1YXMltJxj5kYqT9OM1+s9fF37XPwO16/wDH8nibw5oN3qNjeWqPetZx+YUnXKk7F+blFQk4xnJz1r73hXMvYVpYWtO0GtLvRPy9fzPynjrJvrOHjjsPTvUi7SstWn1dt7WXyZ8sUUUV+tn4EFejfBf4uj4OahrGq2+jw6lq9zZ/ZrKeeQhLclgWJUfeBAHoeAAQCa85orCvQp4mm6VVXi9zqwuJq4OtGvQdpR2e9vvP0I/Zc0zWtW8M3njrxRdy3+u+IX3RyTceVaoSEVF6IpYu2BgEbTXuFfOf7GfxWvvG3hO/8P6tOJ7vQxCls+0KTbFdqrgAZ2FCM9cMK+jK/B84hUp4+rCqkmnolsl0t5Wsf1Nw7Vo1sro1KLbTWre7lf3m99XK4UUUV4x9GFFFFABRRRQAUUUUAFFFFABRRRQAUUUUAFFFFABRRVTVNTttGsJ727lENtCu53PYfTufaplJRTlJ6IG7asmubiO0tpZ5WCRRKXdj2AGSa+TdSvJvEOuXFztLT3k5cIPVm4A/PFepeOPjJputeG77T9MjukuLgCIyTIqrsJ+bGGJ5HH41xPwu0r+1vHWlxsMpE/2hvbYNw/UD86+AzjFQzDEUcNQldX6d27fh+p5GImq04wgz6P0jT00nSrOyj+5bxJEMdwoA/pVyiivv4xUUorZHrJW0CiiiqGFFFFAHG/FvUv7M8B6jg4e42wL77iM/+Ohq+b7aBru4ihjGXkcIo9ycCvZv2gdS2WGk2AP+sledh/ujA/8AQj+VecfDqx/tHxxo0OMgXCykf7mX/wDZa/Ns7l9ZzGNFdOVff/w54uJfPWUfRH07aWyWdrDbxjEcSKij2AwKmrzi68dah4k8bW+ieHJES0tnD3t4UDhlB+ZRnt2z1JPBA5r0YkAZPAr77D4inX5lS2i7X6P09D1oTU78vQ8B+OWtfb/FcdipJjsYgpHbe3zE/ltH4VB8E9EGp+MBdOuYrGMy8jjeflUfqT+Fcf4h1M61ruoXxJP2id5BnsCTgfgMV7N8BNMFv4cvr0gB7m42A+qoOP1Zq/PcF/woZt7R7Xb+S2/Q8in++xF/meoUUUV+mnthXy78Rta/t7xnqdyrbolk8mP02p8uR9cE/jXv3xC8RDwx4UvrxW23DL5MHPPmNwCPpyfwr5dALEADJPQV8LxLiV7mGj6v8l+p5eNntBHtnwA0fytO1LU2XmaRYEJ9FGTj6lh+VetVheCtC/4Rvwtp1gVCyxxAy/77fM36k/lW7X1OXYf6rhKdJ7pa+r1Z3UYclNRPJfj9rPlafpulo3M0hnkA9FGF/MsfyrgPhu8Omard65cjdBpVu0wU9Hlb5EX8Sx/Kp/i/q/8Aavjm8UHdHaKtsv8AwEZb/wAeLVzR1DytE+wx8edN58xHfaCEH4Zc/wDAhX55jsWpZjOt/K9PVaL8dTyKtS9Zy7HU/DvQ5vHnjdru+/fwxubu6Zhwxzwv4nt6A19HVxPwk8Mjw/4RgkkXbdXuLiTI5AI+RfwHP1Jrtq+3yfCfVsMpT+Ker/T+u9z08NT5IXe7CiiivdOoK8a/aA1jJ0vSlbpuuZF/8dX/ANnr2WvmD4la3/b3jTUp1bdDG/kR+m1Pl4+pBP418zxBX9lg/ZreTt8t2cWLny07dzU+C+jf2p41hmYZiso2nOemfuqPzbP4V9F14N4H1tPAngi51FUEur6rN5VnDjJKpxuI9Axb6kAfT2bw5FfwaHZJqkvn6h5YM74A+Y8kcccZx+FRkPJSoKkvifvPyvsvVrUWEtGHL13OU+MHi0+HfDZtYH23t/mJSDyqY+dvyIH4+1fP2n2M2p30FpbIZJ5nEaIO5JxXSfE7xJ/wkvi67lRt1tbn7PBjptUnJ/E5P0IrrvgR4WFxeXOuzoCkGYbfP98j5m/AHH/Aj6V85ipSzjMlSi/dWnyW7+f+RxTbxFblWx6p4T8NweFNBttOgwfLGZJMcyOfvN/ntitmiuI+Jvj+PwdpnkW7BtVuFPlL18sd3P8AT1P0NfoFSpRwNDmlpGK/pHrtxpRu9kcz8Z/iB5Eb+H9Pl/eOP9LkU/dX/nn9T39uO5rhr7wqfDvgOPUr1Nt9qcqpDG3WOEDcW+pIX8D7mtn4U+ApPFOpHWdTVpLCKQsPM5NxLnPPqAeSe549au/H/UfM1jS7AHiGBpiB6u2P/ZP1r4TEqpiaFTMsQrX0gvJ6X+6/59jyppzg60/kef8AhLTf7X8T6VZkZWW5QOP9nOW/QGvrCvnT4L2iT+No7iQhY7O3knZmOABjbk/9916LpHjjU/Gfjj7NozLFoFkc3E5QEzjoOT0yemMHAJ9q7shqU8NQvL4qkrJLfTr6K7ua4SShC73bPRq+e/jN4t/tzxF/Z8D5tNPJTg8NJ/Efw6fgfWvZ/Guvjwx4Zv8AUMjzY02xA93PC/qc/hXy0BLeXAA3Szyt06lmJ/Uk1rxHi3GEcLDeWr9On4/kVjKlkoLqd38HvBo8R66b65j3WFiQxDDiST+Ffw6n6D1r6HrD8F+G08KeHLTT1wZUXdMw/ikPLH+g9gK2ZJEhjaSRgkaglmY4AA6kmvcyvBLA4ZRfxPV+v/AOmhT9lC3Uq6xq9roWmz315IIreFdzN6+gHqT2FfPMj6n8XPGwABjRzgDqttCD/wDX/En3q78RPGtz4+1uLTNLV5LBJNkEaDmd+m4j+XoOe9ep+D/Ctt8OPCtzPLtkuxE093MO+1Sdo9hz+prxK1R5ziPZQdqENZPu/wCv8+xzSf1mfKvhW54j8Q3tovE01hZLsstOUWcS/wC794n3LlyfrXpPwB0cQ6VqOpsPmnlECE/3VGTj6lv/AB2vFbi4e6uJZpTukkYux9STk165eeNW8AeCtG0PSwr61NAsshC7vIMnzcjux3YA/wDrZ8LLK1KOLnjKukY3a9XokvlsctCUVUdSWyPZqKzPDa6iNCsf7WcSaiYwZ2CgfMecYHHHTitOv02EueKla1+57ad1cKKKKsZ5R8efD/2nS7PWI1/eWz+TKQP4G6E/Rv8A0KvGtL1CXSdStb2E/vbeVZV56kHOK+qfEukLr2gX+nsB/pELIpPZsfKfwOD+FfJrKUcqwIYHBB7GvzfiGg6GKjXhpzfmv6R42Lhy1FJdT6+s7uO/s4LmE7opo1kQ+oIyP0NT1xPwf1Q6n4Fs1Ztz2zNbsfocr/46y121ff4at9Yowqr7STPWhLnipdwooorpLCiiigAooooAKKKKACiiigAooooAKKKKACiiigAooooAKKKKACiiigAooooAKKKKACiiigAooooAKKKKACiiigAooooAKKKKACiiigAooooAKKKKACiiigAooooAKKKKACiiigAooooAKKKKACiiigAooooAKKKKACiiigAooooAY6b0ZclcjGQeRX5z/tPw2dn8TJ7Wx8Vah4pjjjPnPqFx5zWk4kdXgBwAAu0cAcZx2r7p8f8AxW8PfD7w9qWpXuo2kk9pC0iWKXKCaZ+ioq5zkkgdOM5r8wdRvW1LUbq7fO+eVpTubccsSeT361+jcI4Sp7SpiJXUVptu/wDgeXc/HfEDH0fY0sHGzk229dkvw18+xXooor9SPw4KKK9E+B3wdvvjN4wXTIZGtdNt1E1/eAZ8qPOAF9XY8AfU9Aawr16eGpyrVXaK1bOrC4arjK0cPQjeUnZI5fwf4J1zx9rMel6Bps+pXj8lYh8qD+87HhF92IFfbHwI/ZO0z4cT2+ueIpItZ8RR4eGNBm3tG7Fc/fcf3jgDsMjNeweBfh9oPw30SPStA0+OytlALuBmSZh/FI3Vj7np0GBxXSV+Q5txLXxqdHD+5T/F+vb0X3n9A5DwZhssccRi/wB5VX/gMX5Lq/N/JIKKKK+MP0gK8o/aC8b6/oHhc6N4Q0291LxNqqtHG9nEzfY4ujTMw4TrhSSBnn+GvV6434xeIx4T+FnirVPM8qSHT5hE/pKylI//AB9lrtwTSxNO8ebVaPZvpf59Op5mZpvB1bTcPdd2t0utuzt16bn5dMSWJY5JPJznNJRRX9FH8gBQDg5HWiimI9Z+AX7P+ofGrVZZXnOneHrNwt3ehcux6+XEOhbGMk8KCDg8A/oD4M8E6L8PtBg0fQbGOwsoudq8tI3d3Y8sxwOT6AdAK8Y/Yl8Pajo/wouby8MiW2pX7z2kLdPLCqhcem5lP4KD3r6Fr8U4jzGticXOg5e5B2SW1+t+7/I/pTg/KMPgsvp4pQ/e1Fdt72eyXZWs/PqFFFFfJH34UUUUAFFFFAH5MeJBCPEWqC2AFv8AapfLAGBt3nH6YrOr6N+IX7JuoeE/hZqHiy6v1/tyCdrq6sAw8qO3ZsbQ3eQZBPODyBnAJ+cq/ofA4yhjKblQlzKLs/Vf1ufyHmWXYrLqyjiocrkuZLyf5enQKKKK9E8g9z/Y08RnQ/jZaWhbbFqtpNaMO2Qvmr+OY8fjX6C1+Wfwk1g6B8UPCeoA4WDVLcv/ALhkAb/x0mv1Mr8i4vo8mLhVX2o/k/8Ago/oDw9xDqZfVoP7EvwaX6phRRRXwh+phRRRQAUUUUAFFFFABRRRQAUUUUAFFFFABRRRQAV5r8d9UNp4Vt7NThru4AI9VUZP67a9Krwz4/3/AJuv6bZ5yIbcyY9C7Y/9kFeHnVX2WBqW66ff/wAA5cTLlpM8sr1r9n/S9+oarqLDiKNYEJ7ljk/+gj868lr6I+Cel/YPBEUxGGu5nmPrgHaP/Qc/jXw+Q0fa46Lf2U3+n5s8zCx5qqfY76iiiv1Q90KKKKACiiigD57+OWofa/Gotwci1t0jI9Cct/JhXC2OoXGmyPJbSGKR42iLjqFYYbHpkZH41rePL46j4z1mc/8AP06D6Kdo/QCp/hz4fHiXxfYWrrvt0bzphjjYvOD7E4H41+P13PF4+Xs95Ssvvsj52d6lV26s9q+E/hEeGfDMc0qbb69AmlJHKr/Cv4A5x6k10nie5Nn4b1adc7orSVxj2QmtOqup2K6lpt3ZucLcRPET1wGUj+tfqlPDqhh/YUuisj3lDkhyxPkOvpb4SQrD8PtKC/xCRyfcyNXzfe2U2nXk9rcIY54XMbqexBwa+ivg7fJeeAbBVIL27SROB2O4kfow/OvguHPdxklLflf5o8rB6VHfsdtRRXDfE74gR+EdMa2tnDatcKREo58of3z/AE9T9DX6DiMRTw1J1arsketOahFykec/GvxYNZ15NMt23W2nkhyDw0p+9+XT65rO+Enhg+IvFcMsibrSxxPJkcFh9xfxPP0U1x0UU19cpHGrzTzOFVRyzsT09yTX018PvCCeDvD0VqcNdyHzbhx3c9h7Acfr3r89y+lPNse8TVXup3f6L+uh5FKLxFXnlsdPUN3dJZWk1xKcRwo0jH0AGT/Kpq4/4r6p/ZfgTUiDtknAt199xw3/AI7ur9CxFVUKM6r+ym/uPXnLli5dj5wv7t9Qvbi6l5lnkaVvqxyf51reBtA/4SXxTp9gw3RPJul/65ry35gY/GsKvY/gBofGpau688W0R/Jn/wDZK/Jsuw7xmLhTlqm7v0WrPAow9pUSZ7EAFAAGAOwpaKK/YT6IKKKKAMPxprg8OeF9Qv8AdtkjiIi/66Nwv6kV8qkknJ5z61698evEgkms9EhfPl/6ROAe54QH8Mn8RXmPh/RZ/EWs2mnWwzLO4XPZR1LH2Ayfwr80z2u8VjFQp68unze/6I8XFT56nKuh6N8GvCkut36a5f5ktbACK0V+hcc5A9Fzn/eOeoNepeONaPh/wnqd8rbZI4isZ9Hb5V/UitHR9Kt9D0u2sLVNkECBFHc+pPuTkn61wXx5u2h8I20K8Ca7UN9ArH+eK+qVH+y8uny/Eldvzf8Akdyj7Ci+54H3r6q8F6EPDnhfTrDbtkjiBl/66Hlv1Jr5t8G2Saj4s0i2kx5cl1GGB7jcCR+OK+i/GPjfTvBliZbpxJcsP3Nqh+eQ/wBB714HD0adGFXFVXZKyv8Ai/0OXB2ipVJCeN/Gtp4L0o3ExEt0/EFtnBkb+gHc/wBTXifhXw5qXxS8TzXd7K5gDh7u5HGB2RffAwPQVFZWOtfFzxU8sjdcebLj93bx54A/XA6k5Pqa+g9A0Gz8NaVDYWMflwRDqeWY92Y9ya7YRqZ5X9pNWoRei/mf9fdsurNEnipXfwr8S1YWMGmWcNraxLDbwqESNRwAK+cPizqH9oePdTIOUhZYV9tqgH9c19L18h6renUtUvLxutxM8pz/ALTE/wBaOJJqFCnRWl3f7l/wQxrtGMUOsb+7tori1tXZftYEUgjHzOM52+uCccd8V9K+APCaeEPDlvaYBun/AHtw47ueo+g6fhXi3wd8PjW/GMMsi7oLFftDZHBYcIPzIP8AwGvo6o4cwvuPEz9F6dfx/UWDp6c7+R498f8AWSsel6UjYDFrmQf+Or/7PXK/BrQBrPjGKeRd0Niv2g56buiD8zn/AIDR8artrnx7cxk8W8UUYz2G3d/7Ma7X4BWkcGgarfMQrPcCJieyogb/ANnNcKX13O3zbRf/AKT/AMFGX8XE69P0PVq8N+LHxL/taR9E0iXdZg4uJ4z/AK5v7i+q/wA/p1tfFH4rrcpLpGhz7ojlbi8jP3vVUPp6nv2q58JfhibPytc1aEi4+9a2zj7no7D19B269enr43F1Mxq/UcE9PtS6W7f1vt3OipUdaXsqXzZq/Cj4cf8ACNW41TUIx/aky/IjD/UIe3+8e/p09a1fi5qX9neA9RwcPPtgX/gTDP8A46DXZV5P+0Df+XpGlWWf9dO0pH+4uP8A2eu7FU6eXZbUhS0SVvm9L/iaziqNFqJ4jXpvwY8LNr+uy63e5mhs2ypk53zHkHP+yOfqRXmXevqbwL4fHhnwtYWO3bME8yb1Mjct+WcfgK+NyHCLE4nnl8MNfn0/z+R52Fp887vZHQUUUV+onuBRRVO81iw0/P2q+trbHXzpVTH5mplJRV5Owm7blyvlDxhHHD4s1pIv9Wt7MFx2+c8V7h4v+LukaLYSrp11HqOoMpESwncinszN0wPQcn9a8T8O+F9V8Z6iY7OF5md8y3L/AHEzySzfrjqe1fC5/Xhi5U8PQ96V+mvyPLxc1UcYQ1Z678A0ceFb5jkRteHbnpnYmf6flXp1ZPhjw9B4X0S1023JZIV+ZyMF2PLMfxrWr67A0JYbDU6Ut0j0KUXCCiwoooruNQooooAKKKKACiiigAooooAKKKKACiiigAooooAKKKKACiiigAooooAKKKKACiiigAooooAKKKKACiiigAooooAKKKKACiiigAooooAKKKKACiiigAooooAKKKKACiiigAooooAKKKKACiiigAooooAKKKKACiiigAorzX4+fF6L4OeBJdTRI7jVbl/s9hbyZ2tIRks2OdqgEn14GRmvhxf2kfiYNWGoDxdfmfdu8r5fJJ9PKxsx7Yr6XLcgxOZ0nWptRjsr31/rufF5zxXgslrxw9WLlJ6tRtovO7Wvl/wD9Jb69t9Nsri7u5kt7WBGllmlYKqIoyWJPQADNfH3xZ/bQs9bj1DQ9C8MWeraPJmJ7jWgzJcL6iFSCB3BLZ6HCmqPxN/aX1/UvhVfeFfFXh9NO8R6nDGu63nMRWEkNvki5aMsABsJ+YMSQFwG+Xq+ryPh2C5q2Njdp+7Z6euj+4+D4o4vqT5MPlsrRa9661u/stSWmm/ruS3My3FzLKkMdujsWEMW7YgJ+6NxJwPck+9RUUV+jpWPx1u7uFFFFMRf0XQNT8R3i2mk6ddandN0gtIWlc/goJr6f+AHwU+Mvgm+a8sLix8L2N0Ua5t9TCzmcLnaDGmSCNx/iQ8nmn/sDWd0dU8YXYyLIQ20Tc8NIWcr+QDf99e9fY9fmfEOeVaNaeBhCLjpe6vuk9ttPmftHCPC9DEYelmlSpNSbdlF8uza3Wrv8uxDbrMlvEtw6SzhQJHjQorN3IUkkD2yfqamoor8zP2pK2gUUUUDCvg/9pz9pJ/iP5vhXRreWy0S2uD9pkmI8y6kRiAMKSAgIyOTkgHjGK+v/i740T4e/DbX9eLhJra1YW+e8zfLGP8Avtl/DNflyzFmJJyTySe9foXCeX060p4urG/K0o+vX7tD8i49zerhqdPL6Erc6bl6bJfPW/oJRRRX6sfhIV1nwr8A3PxN8e6T4et9yrcygzyqP9VCvMj/AIKDj1JA71ydfaf7DXw8GneG9U8Y3MX+kai5s7RmHSBD85H+84x/2zrxc4x39n4OdZfFsvV/5b/I+k4eyv8AtfMaeGfw7y/wrf79vmfTWl6Za6Lp1rp9lCtvZ2sSwwwp0RFGAB+Aq3RRX4E227s/q5JRSS2CiiikMKKKKACiiigDxD9r3xPfeHfhBexWU1hCuoOLScXbnzpI2wCsKbSGbuSSNqg4ySMfntX1B+3L4Yl0zxFoesXGtXl+dRE0cFjMqiG0SPy8hMY6lx1GT3PAr5fr9s4ZoQo5dGUHfmbb0t5W+Vj+aONcVUxGbzhUjbkSSV76b302ve9gooor6w+DHwTNbzRyxnDxsGU+45FfrhBOtzBHKn3JFDjI7EZr8jK/WPQtRtZrdLKO6hkvbSGIXFssgMkOV43rnK5wevoa/NeM43VBr+9/7afs/hzO0sVFvfk/9uNWiiivzE/bAooooAKKKKACiiigAooooAKKKKACiiigAooooAK8K+Oeg3o8QxamkEstnJbqplVSVjZScg+nBB/E17rSEZrzsfgo4+g6Mnbrcxq01Vjys+PYYXuZo4okLyyMFVF6kngCvrLw/pY0XQ7CwBB+zwJESO5AAJ/E5pE8N6THfLepplol2vInWBQ4PrnHWtKvOyrKv7Oc5SlzN/kY0MP7G7buFFFFfRHYFFFFABRRRQB4J8Tvhjf6dqV7q9hGbvT53aZ1jGXhJOWyO65zyOnetj9n/R2H9qao6EA7beJyOv8AE4/9Ar2OmRRJCu2NFReu1RgV89TyajRxixUHpq7ebONYaMantEPooor6E7Dzz4j/AAri8WudQsHW21QLhg33JgOmfQ+/+R5zoN/4p+FV7MJdLla1kI82KRCYmI6FXXgH/OOlfRNFeDiMop1a31mjJwn3X+Ryzw6lLni7M8J1f496peQGOwsYdPYjHms/msPpkAfmDXnJN7ruolj519eztk9Xdz/M19W32g6ZqbbrzTrS7b1ngVz+op1ho1hpW4WVjbWYbr9nhVM/kK8yvkuKxc19YxHMl5fpsYTw1So/fndHA/C34Xnw2V1XVFU6mwxFDwRAD1Of738vxr0uiivpsLhaWDpKlSWi/HzZ206caceWIVyXxM8J3HjDw0bS0dVuYpVnjVzgOQCNpPbhj+OK62itK9GGIpypT2ehUoqcXFnyTqvh7UtEvFtb6ymt52OFVl+//ukcN+FfS3gTw9/wjHhWwsHAE6pvmx/fblvyzj8K3XiSTbvQNtIYZGcEd6fXjZdlFPL6sqkZXvovJHNRw6oybTuFFFFfQHWFFFFAHy5450rW7PXru51m2eKa4lL+aBmNvQK3QgDAxXo3wH8M+VbXeuTR4eU+Rblh/CPvMPqcD/gJr1mWJJoykiCRG4KsMg/hTkRY0CqoVQMBQMACvmMNkcMPi/rLnzbtJ931v1+44YYVQqc97jqwvGPhaDxjocunzsYySHilAz5bjocd+pB9ia3aK+jqU41YOnNXTO1pSVmfKPiPwvqfhDUPIvoWhfOY5kOUfHdW/wAkd60vCXgTV/HV4JF3pa7v3t9PkgfTP3j7D8cV9K3Vnb30JiuYI7iLOdkqBlz9DUkaLEiqihEAwFUYAr5GPDdJVbubcO3X7/8AgHnLBR5tXoZnhvw3Y+FdLjsbGPZGvLOfvSN3Zj3Na1FFfXwhGnFQgrJHopJKyCvm7x98M7/wlczXMEZudJZiUmTkxg9FcdvTPQ/pX0jSEBgQRkHsa83MMup5hTUZuzWz7GNajGsrM8w+A2jtaeH7zUJIyrXcwVCR1RB1H4lvyr1CmoixIqooVVGAqjAA9qdXTg8MsJQhQTvYunD2cFFdDyf4v/Dm71q4GtaXGbidYwk9uv3mA6MvqccY9hivGYPtbMbSHzi0jbTBHnLN6bR1NfX1Vk0+1jumuUtoVuW+9MIwHP1PWvBx2QwxVb21OfLffr9xyVcIpy5k7Hlvw0+ERsJItV1yMGdfmhs25CHsz+/oO316et0UV7uEwdLBU/ZUl/m/U6qdONKPLEK86+L3gW+8WWlpdaeVluLMODbngyKcfdPqMdO+fz9Foq8VhoYujKjU2Y5wVSLiz5e8D+H5tQ8b6dp88Do0c4eaN1IKqnzEEHp0x+NfUNR+RH5xl8tfNxt34G7Hpn0qSuHLMuWXQlBSvd3vt6GdGiqKavcK87+K1p4suTaf8I+8wtNpEy2kmyXdngk5Bxj09816JRXdicOsTSdJycb9VozWcOePLex8r6pZeJ4c/wBoQ6qF9bhZMfmeKwe9fY1VptPtblt81tDK3954wT+or5Krw1zO8az+av8Aqee8FfaR82/D3wTc+LtbgBhf+zYnDXExGF2jnaD6np+tfStraQWUCw28MdvCvCxxKFUfQCpFUIoVQFA6AU6vfy3LaeXQcU7ye7OujRVFWW4UUUV7B0BRRRQAUUUUAFFFFABRRRQAUUUUAFFFFABRRRQAUUUUAFFFFABRRRQAUUUUAFFFFABRRRQAUUUUAFFFFABRRRQAUUUUAFFFFABRRRQAUUUUAFFFFABRRRQAUUUUAFFFFABRRRQAUUUUAFFFFABRRRQAUUUUAFFFFABXgf7Q/wC0z/wp/W9J0fSbS21TUm/0i+inYgRwkEKoI6Ox5yc4A6HcKb8Vv2v/AA98OPFDaFZ6bN4hubdil7JBOIo4G/uAkHewPUcAeuQQPh3xj4kuvGHinVNavZpLi4vp2mZ5cZ5PAwOAAMAAcAADtX3mRcPzr1FXxsLU7XSfW/4rv06H5XxTxZTwtJ4bLqt6t7Nr7NvVWbe3XrfU6P4u/GPXfjJr6X+rskFtb7ks7GD/AFduhxnk8sxwMseuOwAA4eCeS0njmhkaKaNg6SIcMrA5BB7EGmUV+q0qFOhTVKlG0V0PwnEYmtiq0q9eTlN6tsmvb241K7mu7ueW6upnMks0zl3dicksTySfWoaKK2SSVkc7bbuwooopiCux+FPwx1X4seL7XRNMjYRswe6utuUtoc/M7f0Hc4Fdx8Av2a9S+MMr6jfTvpPhu3l8qS4VczTuPvJEDxxnljwCeh5A+6/Avw90H4b6ImleH9PjsbUfM7DmSZsY3Ox5Y/Xp0GBxXxmc8RUsCpUKHvVfwXr5+X3n6Nw5wjXzRxxWK92jv5y9Oy8/uuVPh18LtC+FtnqFpoMDQW97cC4dHbdtIjRMA+nyFvq7dsCuvoor8eqVZ1pOdR3b6s/oejQp4emqVGKjFbJbBRRRWZsFRXE62sEs0m8pGpdgiF2wBk4UAkn2AJNS1y/xO8Zp8PfAGu+ImVXaxtmeJH+60pwsan2Lso/GtKdOVWcacVdt2+8xrVY0KUqs3ZRTbfktT4k/aY/aFn+K+oR6Jp9rPp3h/T5i3l3A2zXMoyN7r/CAMgL15JPOAPCqu61rV94i1a71PUrmS8v7qQyzTynLOx/z07dKpV/Q2CwtPBUI0aUbJfn116n8i5jj62ZYqeJry5m/lp0Vumn9MKKKK7jzCaxs5tSvbe0tozLcXEixRxjqzMcAfiSK/VTwL4Wg8EeDtG0G3C+Vp9rHAWX+NgPmb6s2T+NfCP7Ifgf/AIS74w2N3LF5lloqHUJCem8cRD67yGH+4a/Qyvyri/F89anhYv4Vd+r2/D8z928PcB7PD1cdJayfKvRb/e/yCiiivzw/XQooooAKKKKACiiigD5t/bX+H+qeLfCujatp8UDwaK08l1JNOsRRJPLAxuIB5X1r4Zr7z/bZsNcvvhXa/wBmRyzadDfLLqKwgkhArbGYD+ANjPvtNfBlftHCspSy5JtNJu3da31+/wC4/m/jqnCGcSlGLTcYtt7PS2nlZW663CiiivsD88Cv0U/ZQ8IWPhj4NaRdWy7rrVgb66mYcsxJCj6KoA/M96/PbSNLuNc1ay060TzLu8nS3hT+87sFUfmRX6seFvD8HhTw1pWi2v8Ax76fax2qHGMhFC5PucZ/Gvz3jDEcuHp0E9ZO/wAl/wAFn634eYTnxdbFNaRjZPzb6fJfj5mrRRRX5Sfv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VxvxS8Lat4s8MzW2k+LbnwfIqs0l5BGjApjncThlA67lZcd81rShGpNRlLlT666fddmFepKlSlOEeZrorK/zbS+9m/ceJNJtNSTTp9Usob98bLSS4RZWz0whOT+VeMftWfHDUvhRoNlpmjQFNU1mOUR6gx4tlXaGKju/zjHp15r4O1kMmsXoN7/aLLO4+2BifOwxG/J5568+tdL4v+K2u+PvDelaV4huDqkulO32K+lOJkjZQHjYj7+SkZDN8w2nk54/TsNwrHD4ilVlL2kFumrdNPXXdP8dj8SxvHc8XhK9CEHSqP4Wnfrqnpo7Xs117bnHySNK7O7F3Y7mZjkk9yTTaB+dFfoiPyEKKKKYgoooAycDrQAV9VfsgfBLS/EaXXiLxP4cvJjbyo+mzXny2ko7kRnBcgjqcrz6iuv8A2TvgNqPhrTpde8VafZJ9rUNaafd2ET3MPT940jLvTI/gB75ODxX0/X5jn3EV1PB4X5yT+9L8nrY/a+FeEHF08xxvqoOK+Td2/VaJjERUyFUKCSeBjnuafRRX5qftAUUUUAFFFFABXhf7X+h+J/Enwwi0/wAO6XNqcRu1mvhbENIsSAkAJ1b5ip+XJG3pXulfDX7T/wC0jqniPX9Q8KeHLySw0Gyka3uZ7dtr3sgOHBYciMHIAH3uScjAH0WQ4WviMdCVFJ8mrvsv+D28/I+P4rx2FweWVIYmTXtFypRtd/fpbv5edj5tZSrEEYI4IPakoor92P5cCiiigD7a/YpHh3QvDE1rHqMF14p1hjdz2tsDI1vbx/LGsrKCqclmwxB/eAda+nq8g/Zh+F0Pw3+GVhLNbCLW9VjW7vpD97nJjj9gqkcf3ix716/X4BnFaFfH1alNtq+78tNPLt5H9YcO4ephcqoUqsVFqK0XS+ut+vV7auwUUUV4x9GFFFFABRRRQAUUUUAUNd1yw8NaPearql0lnp9pGZZp36Io6njk/QcnoK/LHxvpMegeMtc06Fkkgtb2aGJ0xtZA5CsMcYIwR9a+jf22/itcXmuw+BLKQx2VmqXN/tOPNlYbo0PsqkN7lh/dFfLdxcy3cnmTSNLJtVdznJwoCgfgABX69wtl08LQ+szf8RbeXR/i/vR/PfHOcUsdilg6a/gtq/m/iXysl6pkdFFFfdH5ge0/sh+ER4p+NOmzyJvttIik1B8jjcuFj/EO6n/gNfofXw3+wz4gaw+IGr6SmlyXbahah3vkfAtEj3E7h3DsyDrwccdcfclfjPFc5yzHllsoq35/nc/o3gOlThlHPDeUnf10Vvus9O/e4UUUV8afowUUUUAFFFFABRRRQAUUUUAFFFFABRRRQAUUUUAFFFeYXX7SPw/sPGtz4Xu9cW01G3lNvJLNEy26yjgoZMYBByCTgZBGa6KOHrYi6owcrauyvocmIxeHwii8RUUOZ2V2ld9tT0+imI6yKGUhlIyCDwRT65zr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yPEnivRvB2nfb9c1O10mzLiNZruURqzkEhRnqcAnA5wD6VpyypDG8kjqkaAszscBQOpJr5J/bd+IwudK0Tw5YPY32m3bNdy3MUgkdJYyAqgqcLw5zkHOfavVyzAvMMVCh0e78tzws7zOOU4Gpit2lou7bsj2yT9pb4ZxQLM3i202M7RjbHKTlQCeAucfMOeh5x0NfMX7Tnx3m+IQl0zQPENi/heKVVa0tPPSe6OM75d8aqVBHCqSM4Jzxj5yor9WwPDWEwNZV4ycmtr2t+W5+D5pxnj80w8sLOMYRe/LdN+W+3kFFFFfWnwIUUUUAFFFbvg3wNrvxB1hNL8P6bNqV23LCMfLGv8Aedjwo9yRUTnGnFzm7JdWaU6c601Tpxbk9ktWz6n/AGcv2Z/AviTw3beKNR1AeLDKSotVVoYLdx1R14ZmHvheeARg167b/sw/D3TvE+na9p+jtp17ZTCdEhmZoXYEEbo33DjH8OMZz1AIu/AD4TyfB34fR6LcXKXd/PcPeXckWfLEjBVwuecBUUZ4yQTgZr0qvwzMM1xNTFVHSrycLtLWya9FZfgf1BlGRYOlgaKr4WMaiSb0u1L1d3f56bBRRRXzp9eFFFFABRRRQAUUUUAFfl18ZvC8Hgz4o+JNHtrv7bBbXbFZcYPzAPtPPJXdtJ7lSa/T+5uY7SCSeZxHFGpd2bsAMk/kK/KLxXr0nijxPq+sS7hJqF3LdMG6je5bH64r9F4NjP2taSfu2X330/X7z8f8RZ0/YYeDXvttr0sr/e2vuMqiiiv1M/DAr2H9mH4Qt8UviDDLeQltB0llub0kfLIc/u4f+BEcj+6G74ryjS9Muta1O00+xha5vLqVYIYUGWd2ICgfUkV+mfwY+GFp8JfAVjocOx7sjzr24Uf66dgNx+gwFHsor5PiLNP7PwvJTf7yei8l1f8Al5+h95whkn9rY32lVfuqdm/N9F+r8vU7uiiivxM/pcKKKKACiiigAooooAKKK8++N/xWtfhD4EutYkCzahIfs9hbN/y1mIOM/wCyuCx9hjqRW1GjPEVI0qSvKTsjmxOIpYSjPEVnaMVds+Tf22rfQYvitDJprM2sy2qNqgDgoGACxcYyG2KM89NnA5z89Vc1nWLzxBq15qeo3D3V9dytNNNIeXYnJP8A9aqdf0HgMM8HhaeHlK7irX/rp28j+Ss0xkcwxtXFxjyqbbt/XV7vzuFFFFd55R9f/sDLILfxixsMRM1sFvsdSBJmPPtkHA9ee1fXNeMfsjeFx4b+COkSMnlz6nJLfye+5tqH/vhENez1+CZ5XWIzGtOO17fdp+h/VfDGGlhMnw9Oe/Lf/wACfN+oUUUV4R9QFFFFABRRRQAUUUUAFFFFABRRRQAUUUUAFFFFABX5R+PLxNR8ceIruM5SfUbiVTnOQ0rEfzr9Dfin8f8Awh8ONN1CGfW7eXXEhcQ2FsfOl83adocLnZzj7xFfmuzFmJJyTySe9fqHCGFq01VrVItJ2Sv13vb8D8P8QsdRrOhhqU1Jx5nKzvba1+3U+i/2af2nJ/ANxb+GvFFzJceGpCEt7pyWawPb3Mft/D1HcV9F+Lf2sPhv4U3oNabWrhf+WOkxedn6OcRn/vqvzoor3cZw3gsZiPbyvG+6Wib77ffY+Xy/jLMsuwn1WFpJbOV20u26+V9vTb6z8T/t63Ts6eHfC0MSj7s+qTlyfrGmMf8AfZryzXv2svibrrMBr402I/8ALKwto48fRiC3/j1eP0V30Mjy7D/BRT9dfzueXiuJs4xn8TESS7R93/0mx2Mvxl8fyyM7eN/EQJ5+XVJ1H5BsV1HhD9qX4jeEZ0b+35NZtxjdb6sPtAfH+2fnH4NXk1FdtTAYWrHknSi16I8ylmmOoT9pTryT/wAT/wAz9H/gh+0PofxmtGt0T+y/EEKb59NkfduUfxxtxuXkehHcdCfWa/Jvwx4l1Dwfr9jrOlXDW1/ZyiWKRfUdj6gjII7gkV+nfwz8d2nxL8D6T4iswEW8izLCDnyZRw6H6MCM9xg96/JuIMljls1Wofw5fg+3p2P3vhLiSWc05YfFfxoa3/mXe3ddemqOpooor48/RAooooAKKKKACiiigAooooAKKKKACiiigAooooAKKKKACiiigAooooAKKKKACiiigAooooAKjllSCMySOsaDqzHAH41zXxK+IWm/DDwdf+INTO6G3XEcCnDTyn7ka+5P5AE9q/OD4lfFjxH8Vdakv9cvpJItxMFlGxFvbr2CJ0/4F1Pc19LlGR1s1vNPlgutr69kj4viDifD5Dy03HnqS15b2su7etvLQ/UVJFlRXRg6MMhlOQRT6/KXwr498R+CLpbjQdavdLkBzi3mIRv95PusPYg19L/C39uGeN4bHx3YiWI4X+1tPjw4/wBqSLofcpjpwpr0cbwpi8Oueg/aL7n93/Bv5Hj5bx5gMXJU8VF0m+r1j9+lvmreZ9h0VT0nV7PXdMtdR0+5jvLG6jEsM8RyrqRkEVcr4ppxdnufpUZKSUou6YUUUUigooooAKKKKACiiigAooooAKKKKACiiigAooooAKKKKACiiigAooooAKKKKACiiigAooooAKKKKACiiigAooooAKKKKACiiigAooooAKKKKACiiigAooooAKKKKACiiigAooooAKKKKACiiigAooooAKKKKACiiigAooooAKr3t9b6bZzXd3cR2trChkkmmcIiKBklieAK8K+Ln7WVn8LtYn0f/hFNWuNRT7rXm22gkGcbkf5i6+4H418z/FT9qXxb8U9HudGuIrLS9HnZS9vZo29wrBgHdmOeQOgA4HFfU4Dh3G4zlm1ywfVtbeSPhs04wy3LuenGTnVjf3Unv2benrv6H0L8U/2s/AV14S8R6NpGoX17qFzZT21vcWtsyxiVo2VTufb8u4jJAPHTNfC9FFfq+W5XQyuEoULu+9/6R+DZznmKzypGpiUly6JJWWvq2FFFFewfPBRRX058Ff2UfDfxU+Hlvrz+Krr7bM7JJDaRIFtXB5jcNklsc5yOGHHc+fjcfQy+mquIdk3bZv8AI9bLcrxWbVnQwiTklfVpafM+dNA8Oap4q1SHTtHsJ9RvpThILdCzH346D3PA716X8Rf2Y/F/w5s9BnuUivxqjpbN9kywtrhzhYnPfORhhwSCPTP6CeFvDdt4W0Oy0+3it1eGCOOWW3t1hEzKoBcqvAycnHOM1qSwxzoFkRZFDKwDjI3Agg/UEAj3FfnVfi+s6ydGmlBb9W/nZWP1/DeHuHWHksRVbqO1mlZR+V3ftv6HwZ4M/ZwvrT4nXngHxZElnHqFv51nrEUZfzVikV2+zseAzJuB3AlR1HSvtXwP4B0L4c6JHpPh/T47C1X5mK8vK3952PLN7n6DArbms7e4mt5pYI5Jbdi8LuoLRsVKkqexwxHHYmp6+YzHN8RmSiqjsuq6N97elvTW259tk/D+EyZydJXbbs3uo78t/W+vVWvsFFFFeGfUBRRRQAUUUUAFFFFABWd4g1/T/C2jXmrardR2Wn2kZlmnkPCr/U5wABySQBzWjXxh+3T451NvEWkeE03waTHbLfvjIFxIzOoz6hQpx7sfQV62V4B5lio4e9k9W/JHgZ7mqybAzxbV2tEvN7X8u5xfxL/af1Pxz4p1S5gaaz0WKyubLS7JTjmZTE00v+35buR/d4A7k+FUUV+7YXCUcHD2dGNlt9x/LmNzDE5hUdXEz5m239//AAyXogooqW2ETXEQuGdIC4EjxqGYLnkgEjJx2yK627HnpX0Pq79ib4Q/abmbx7qcP7qEtbaWrr95+kko+nKA+pf0r7FrB8C2Ol6Z4L0O20SNotJSzi+yq6FH8sqCCwIBDHOTkZyTmt6v5+zXHTzDFzrT06Jdkun+fmf1lkWWUspwFPD09Xu33b3f6LysFFFFeSfQBRRRQAUUUUAFFFFABXwZ+2z4xm1v4qx6EHYWmiWqIIz082VRIzfipjH/AAGvrz4ifE/TfBvgTxLrtrd2moT6REytBHMr7JywREcA5X5yAR1696/NDxH4i1Dxbrt7rGq3LXeo3khlmmbjcfYDgADAAHQACv0HhPATlXli5rSOi9Xb9PzPyPj7NacMLDAU3702pO23Kr/nL8jNooor9XPwgKKKn0+wuNVvreytIWuLu4kWGKFBlndjhQPckik2krsaTk7Lc/TH4F+K9N8X/DXSbjRrG8sdItY1sLT7cqrJKkKqm/CswxuDDqfumvQK5z4eeE08C+BtC0BCrHT7SOB3To8gHzsPq24/jXR1/OWKlCdecqXwtu3of2JgYVaeFpQrfGoq9tFe2tvIKKKK5TuCiiigAooooAKKKKACiiigAooooAKazBQSThRySa8n+LP7S3hH4VCW0luP7Y1xAQNMsWBKN6Sv0j+hy3+ya+M/ip+0f4x+Khmtru8/szRX4Gl2JKRkejt1k7dTj0Ar6bLuH8ZmFp25Id3+i6/l5nxOc8W5flN6d/aVF9mPT1ey/F+R9bfE79rbwX4AaW0sJj4m1VMgwWDjyUPo83Kj/gO4juBXyh8R/wBp7x18RjLA+onRtMbI+w6YTErD0d87m9wTj2FeTUV+nYDh/BYC0lHml3ev3LZfn5n4pmvFeZ5reLnyQ/ljp973f5eQUUU+GF7iVIolLySMEVR1JPQV9G3Y+O3GVZ07S7zWLtLWwtJ765f7sNtG0jt9FAJr7h+Hv7FPhLQYILnxLNceIb/aGeEt5NsrY5AVTubB9WwcdK950Dwvo/hW0Fro2l2elWwAHl2cCxA49cDk+5r4PF8XYak3HDwc332X+f4I/U8v8P8AG10p4yoqa7L3n+iX3s/PXw1+yx8S/EwR18OyabA3/LXU5Ft8fVCd/wD47Xo+jfsGeIrgKdV8TaZY5+8LSGS4I/762V9sUV8tW4rzCp/DtH0V/wA7n3OG4Dyiiv3vNN+bt/6Tb8z5Vsf2CNHjC/bfFt9cHjPkWiRZ9cZZsVs/8MJeB/Jx/bXiDzsfe8+Dbn1x5P6Zr6RorzJZ/mcnd1n+C/JHtQ4UyWCssMvm2/zZ8E/Gn9kTV/hto9xrujX/APb2jW677hGi8u4t0/vEAkOo6kjBHXGATXEfBr49eIfg5qX+hSG+0WV91zpU7ny39WQ/wPj+IdeMg4FfpPdW0V9bS21xGssEyGOSNxkMpGCCPQivyZ1mzTTtXvrSN/MjgnkiV/7wViAf0r73IsdLOqFTDY5KfLbpunf8VbdH5XxTlceGsXRxmVycOa+l9mrbX6O+zuvlofqB8NviXofxU8Nxazodx5kROyaB8CW3fHKOvY/oeorrK/Mf4H/FS8+Evj2x1SKV/wCzZXWHULcE7ZYScE4/vLncp9RjoTX6ao6yoHQhlYZDKcgj1FfDZ5lP9lV0ou8Jar9V8j9O4Yz9Z7hXKatUhZSXTXZr11+aH0UUV84fZBRRRQAUUUUAFFFFABRRRQAUUUUAFFFFABRRRQAUUUUAFFFISAMngUALRXz74n/bR8GeHPGEmjx2t5qtjC3lz6pZlGjD552KSN6jnLZHTjI5r2Twd430Px/o6apoGpQ6lZtwWiOGQ9drqeVb2IBr0K+X4rCwjVrU3GL2f9bejPJwubYHG1ZUcPWUpR3Sev8AwV5q6N6iiivPPWCiiuQ+LHjuL4a/DzWvEMhXzbWAi3Rv45m+WNf++iM+2T2rSlTlWqRpwV23ZfMxr1oYelKtUdoxTb9Fqz49/bM+KR8W+PE8M2UxbS9CykoU/LJdH75PrsGE56Hf6188VLd3U19dTXNxI0s8ztJJIxyWYnJJ+pNFraTX91DbW0Tz3EzrHHFGMs7E4AA7kkgV/QuCwsMBhoUIbRX49X82fyPmWOq5pjKmKqbze3ZdF8lobfgTwHrXxH8SW2iaFam5vJuSTwkSDq7t/Co9foBkkCvq/Tv2C9GXS4lv/FF8+okAyPbQosIPcBTkn65/AdK9X/Z8+DFt8HvBkcEqRya/ehZdRuVAPzY4iU/3UyR7nJ716lX5jm3E2IqV3DBS5YR66Xfnr07fifteQ8FYSjhlUzKHPUl0d7R8tOvd/JefL/DXwJa/DPwTpnhqyuZru2sVcLNPjexeRnYnHA5c49sV1FFFfEVKkqs5VJu7bu/Vn6dRpQoU40qatGKSS7JaIKKK8b+MX7T3hv4R6tFpEsE2s6t8rT2to6r9nQ8gux43EYIX0wTgEZ2w2FrYyp7KhHmkc2Mx2Gy+k6+Kmox7v+tT2SiuB+F/xt8KfFq0L6Jfbb1F3S6ddAR3EY9duSGHupI9676s61Gph5unVi4yXRm2HxNHF01WoTUovZp3QUUUVidAUUUUAFFFFABRRRQAUUUUAFFFFABRRRQAUUUUAFFFFABRRRQAUUUUAFFFFABRRRQAUUUUAFFFFABRRRQAUUUUAFFFFABRRRQAUUUUAFFFFABRRRQAUUUUAFFFFABRRRQAUUUUAFFFFABRRRQAUUUUAFfJXxX/AGwvEngP4i694fsdG0u4tLCcRRSXKy+YfkUndh8H5icYA4xX1rX55/tQeLtM+JHxNuJPDWkpNFZ/6LPqdrGWa+lGASSOCqgBVPUgZyQRj63hvCUcXipRr0+aNvknfT79j4DjPH4jAYGE8LW5JuWy3krO9vTf+keeePPiZ4h+JN99p12+N0Enmmgix8kHmsCyJnJCDAwCTjHua5aiiv2anShRioU1ZLoj+ca1apiJurVk5Se7erCiiitTEKtaTplxrWqWen2qeZdXcyQRL6uzBVH5kVu+BPhn4l+Jl9LaeHNLfUZYQGlIdUWME4BZmIA6V9YfAD9kWfwR4gtPEviy6t7jULQ+ZaafakukUnZ3cgZK9gBgEA5PSvDzHNsLl8Jc81zpaR636adPmfTZPkGNzerD2VN+zb1lskuuvV+SN/wN+xb4I8OJFLrbXXia9UAt57mG33eojQ5x7MzV7no2had4c0+Ow0qwttNsovuW9rEsaL36AYq/RX4jisdicY74io5fl92yP6ZwWV4LLo8uEpKHmlr83u/mwooorhPUCiiigAooooAKKKKACiiigAooooAinnjtoZJppEiijUu8jsFVVAySSegAr84P2jvi0Pi38Q57u0Y/2LYL9lsARjcgOWkPux5+gUdq9W/ax/aNGsyXXgfwzc5sI2Mep30R/wBewPMKn+6D94jqeOgO75Vr9Y4YyaWGj9drq0mvdXZd/V/l6n4JxrxFHGy/s3Cu8Iv3n3a6LyX4v01KKKK/QD8nCvov9kH4JWHxA1m48TayYrnTNImCR2B586fAYFx/cGQcdz14BB+ebW0mv7qG2tonnuJnWOOKMZZ2JwAB3JJAr9JP2f8A4OwfB3wTHZu7y6xehZ9RfeSnmY4RBnACg4yOWxn0A+S4kzD6ng3ThK056L06+mnU++4Myn+0cxVWpDmp09Xfa/2V56627L5P0+iiivxQ/pUKKKKACiiigAooooAKKKKAPlr9sD4ES69ayeOPD9uXv7eLbqtvEOZoVHEoHdlAAPqoB/h5+LK/SH9qHxP/AMIt8EfEkittmvYhp8Y/veaQrj/vgufwr83q/ZeFa9atgWquqi7L0svyvofznx3hcNhszToK0px5pLpe7V/V2u/v6hRRRX2Z+cBXbfB3x/ZfDDx3ZeIb3RhrYtgwjhM3lmNjx5g4IJAzgH17da4mvY/2YPg8fip49Sa+hL+HtJK3F5uHyytn93D/AMCIJP8AsqemRXn5hUo0sLUliPgs79L+Xz2PWymlia2Oowwf8TmVtL2a1u730W59/wDhXxBH4r8N6brMVrc2UV9AlwkF2oWVVYZG4AkA4x371rUgAAwOBS1/PMmnJuKsj+uoKUYpSd31fcKKKKksKKKKACiiigAooooAKKK8N+Pf7T2lfCdZNI0tI9X8UFf+Pcn9za5HDSkdT3CDnHUrkZ68LhK2NqqjQjeT/rU8/HY/DZbQeIxU+WK/HyS6s9O8c/ELQPhvozan4g1GKwt+RGrHMkzAfdRByx+n44FfF/xg/bB8Q+NzNp3hnzfDeinKmRH/ANLnHu4+4PZef9ojivFvGPjbW/H2tzatr2oS6heyfxSH5UX+6i9FUegAFYlfrWVcNYfBWqYj35/gvRdfV/cj8DzzjTF5k3Rwl6dL/wAmfq+novm2KzFmJJyTySe9JRXvPwi/ZG8T/EBYNR1vf4a0N8MGnT/SZ1/2Iz90EfxNjqCAwr6bFYyhgaftMRNRX9bLqfE4HLsVmVX2OEpuUvy829l8zwyzs7jULqK2tYJbm5lbbHDChd3PYADkmvoX4ZfsW+J/FKxXniaceGLBsMIGXzLtx/u5wn/Ajkf3a+tvhx8G/Cfwss1i0HS0judu2S/nxJcy+u5yOB7Lge1bXjjxJH4P8G63rcmNun2ctyAf4mVSVX8TgfjX5zjeKq2Il7HAR5b6Xe/yWy/E/Yst4Ew2Fh9YzWfNZXcVpFW7vd/K3zPzM+J+k6RoPxA13S9C806VY3LWkLTPvd/L+RmJwM5ZWPAA54rpf2bPCX/CY/Gfw1aum63tp/t8x7BYRvGfYsFX/gVea3E8l1PJNK5klkYu7k8sSck19Z/sGeEd9z4m8Typwipp0DY7n95L/KL86+zzWu8Dlk5N3aja/W70v+p+b5FhlmedUoKNouXNbokvet6aWPsKiiivwc/qgKKKKACiiigDM8Taynhzw5qurSY8uwtJbpt3TCIWOfyr8nJJGldndizsSST1Jr9Df2uvF6+FvgtqcCPsutWkSwiHchjuk/DYrD/gQr88K/WOD8O4YapXf2nb7v8Ahz8F8Q8WqmMo4VP4Itv1k/8AJL7wr9XvBaSx+DtCWfmdbCASHGMt5a54+tflx4P0F/FXizRtGjBL6heQ2ox23uFz+Ga/V5EWJAiAKqjAVRgAegrj4yqL9xT6+8/yPQ8OaUv9prdPdX5v/IfRRRX5mftQUUUUAFFFFABRRRQAUUUUAFFFFABRRRQAUUUUAFFFVNT1Wy0OwmvtRvILCyhG6W5upVjjQZxksxAHJHWmk27ITainKTskWiQBk8Cvjz9qD9qBb1Lvwd4Ouw1uwMWo6rA2RIOjRRMP4ezMOvQcZJx/2j/2rJfFYuvDHg24eDRCDHd6kmVe8HdEyMrH6nq3Tgfe+Y6/T8h4d5GsXjVr0j2835+X3n4jxVxgqqlgMtlptKa6+UfLu+vTTVldH4E+IOvfDbXYtW0C/ksrlSN6DmOZf7ki9GH8uowea5yvp39m79le68R3Vp4o8Y2pttGQiW10yYYe7PUNIp6R+x5b/d6/aZli8NhMPKeKs4vp38rdT82yfAY3MMXCngbqa15lpy+bfT+rH2L4V1eXxB4Y0fVJ7ZrOa+s4bl7djzEzoGKH6E4/CtakAAGBwKWv59k05NpWR/WsE4xSk7vv3Cvjz9uvx+ZbvRPBtvJ8kS/2jeAHqxysSn6Decf7Smvr6eeO2gkmlcRxRqXd2OAoAySa/Lb4p+NJPiH8Qtd8QOSUvLlmhB6rEvyxr+CKtfZ8KYP6xjHXktKa/F6L9Wfm/HmY/VcuWFg/equ3/bq1f42XzZytfSP7FXwvHiXxlceLL6HfYaL8lsGGQ90w4P8AwBcn2LIe1fOCI0jqiKWdjgKBkk+lfpz8Dvh8vwy+GWi6IyBLwRefeHuZ3+Z8+uOFB9FFfacTY/6pgvZwfvVNPl1/y+Z+ccFZWswzJVqivCl73z+yvv1+R3tFFFfix/SQUUV81fH/APa003wpYvo3gq9ttW1qdPn1G3dZre1UjqrAkPJ7cgd/Su/BYGvj6qpUI3f4LzZ5WZZnhcqoPEYqVl0XV+SXV/0zov2if2krH4UWUuj6Q8d74smj+WP7yWYI4eT/AGschO/BPGM/AOoahc6rfT3l5PJdXc7mWWaZizuxOSST1JNJfX1zqd7Pd3lxLdXU7mSWeZy7yMeSSx5JNQ1+2ZTlNHK6XJDWT3ff/gH80Z9n2Iz2v7SppCPwx7f5t9WWtL1S80TUIL/T7qayvYGDxXFu5R0b1BHIr9Gf2afiFq/xL+FlnqutqG1COeS1a4VNouAmMSYHGecHHGVPToPjT4Gfs9a38Y9RWciTTfDcT4uNTZPvEdUiB+83v0XqewP6GeGvDen+ENBstG0m2W006zjEUMK9h6k9ySSSe5JNfIcW4zCzjHDxs6ie/Zdr+fb/AIB+hcA5fjqc54ybcaMlZJ/afdLy7/JdTUooor8zP2oKKKKACiiigAooooAKKKKACiiigAooooAKKKKACiiigAooooAKKKKACiiigAooooAKKKKACiiigAooooAKKKKACiiigAooooAKKKKACiiigAooooAKKKKACiiigAooooAKKKKACiiigAooooAK8x+Jn7RPgr4WySW2paibzVU66bp482YH/a5Cp9GIPsa84/aX/aZsfDGl33hnwnrEg8TiTyri4toQ6Wyjh08wsNsnuobGCPlPI+HpZXuJXlldpJHYszuclieSSe5r7zJeGnjILEYu8Y9Fs35+n5n5XxHxmsuqPC4BKU1vLdLy0er7328z9K5/2ivAFr4MtPE0uvwpY3SnyoME3LMPvJ5Q+bIPB7cg5wQa+VvjZ+11rHxCtbnRfD0D6DoMwKSyM2bq5TuGI4RT3Vck92IOK+e6K+wwPDWCwVT2rvN30vsu2nV+b/A/Pc04zzLMqPsFanFqz5d3316J9l6NsKKKfDC9xMkUSNLK5CqiLlmJ6ADvX1bdj4PcZXdfCP4Qa58YPEaadpcRis4yDeahIpMVsh7n1Y4OF6n2AJHt37P/AOyXYeL9AOseNbbWtMuEujGmmSp9mE0YVWDnK79pLEcY+6ea+uvDXhfSfB2jw6XomnwaZYQ/cggXAz3J7knuTkmvhM24npYbmoYVc01pfov8/wAj9RyHgmvjeTE458tJ62+0/LyX4/meYeEf2UvBHgvULXUNPbVo9St1AW6S/eNie5+THXuOnPSvZaKK/LcRiq+KlzV5uT8z9zwmBw2Ag4YWmoJ9lYKKKK5TuCiiigAooooAKKKKACiiigAooooAK+b/ANrj48P4H0n/AIRLQ59mu6hFm6njPzWsB4wD2d+QPQZPUqa938X+J7TwX4X1TXb44tdPt3ncZ5bA4Ue5OAPc1+W/i3xRf+NfEupa7qcnm31/M00hHQZ6KPQAYAHoBX2nDOVxxtd4iqrwh+L/AOBu/kfm3GueSy3CrCYd2qVOvaPV+r2Xz6mRRRRX7IfzqFFFWdM0651jUrWws4WuLu6lWCGJOruxwoH1JFJtRV2Uk5NJbn0P+xb8K/8AhKPGU/iy+i3adojBbcMOJLojj/vhTu+rIa+6K434R/D+2+GHw/0nw/AUklt491zMnSWduZG+m7IGegAHauyr8EznMHmOMlVT91aR9F/nuf1Vw5lKyfLoUGvfesvV/wCW3yCiiivDPpwooooAKKKKACiiigAooooA+Qv22p/F9no1jZ3r2N34Sn1AT21xFGY7qKYRuBFL821lwzEMAOnPOM/IlfYf7bnxT0ifTbfwLBEl5qcc8d7cTE8WmFO1R/tsrHPop9+Pjyv3HhtTWXQ54cu/lddH8/8Agn8xcYum84qKlU57Wvrez6xv5fht0Ciiivpz4kK/Rr9lTS9I0/4I6DJpSoGug8944YMzXG4h9xHQjaAB2AFfnLX6Q/sweFLfwr8FvD3lWwgn1GH+0LhucytJyrHP+xsH0FfC8XySwUFfVy+/R7n6j4fRbzKpJRTSg9e2q29fyPV6KKK/IT+ggooooAKKKKACiiigAooooA8J/ah+Pv8AwqrQ10bR5FPifUYiY26/ZITkeaf9okEKPUEnpg/AFxcS3U8k88jzTSMXeSRizMxOSSTyST3rpfif41n+Ifj7W/EE7s4vLlmhVv4IRxGv4KFFcvX7xk2WQy3DKNvfesn59vRH8r8R51UznGynf93FtRXl39Xu/u6BW34P8Gaz4+1630fQrGS/vpjwiDhF7szdFUdyam8A+BNW+JHimy0HRofNu7luXbhIUH3pHPZQOf0GSQK/Rz4R/CDRPg/4bTTtLiEt5IAbzUHQCW5f1Poo5wvQe5JJwzrO6eVw5Y+9Uey7eb8vzOrhvhqtntRzk+WjHd9/Jefn0/A4X4I/sraD8Mkt9U1gRa74lXDiZ1zBbN6RKepH988+gWvdaKK/GsVi6+NqOrXlzP8Arbsf0dgcvw2W0VQwsFGK/Hzb6v1Cvn39tbxb/YXwlTSY32z6zdpCQDgmKP8AeMf++ljH/Aq+gq+D/wBt3xf/AG38UbTRYn3QaLZqrLngTS4dv/HPK/KvZ4dw31nMad9o+8/lt+Nj5vi/G/Usnq2es/dXz3/8lufO9fpD+zB4R/4Q/wCCvh+J02XN9GdRm46mU7l/JNg/Cvz68DeGZfGfjLRdChzv1C7jtyV/hVmAZvwGT+FfqvbwRWlvFBCgjhiUIiL0VQMAD8K+t4xxVqdLDLq7v5aL839x8D4d4LmrV8bJfClFfPV/dZfeS0UUV+Wn7kFFFFABRRXMfEjxzZ/DjwTqviG9KlLOEtHEWx5sp4RB9WIH5ntWlOnKrNU4K7bsjKrVhQpyq1HaMU235I+PP22/iAPEHxBs/DdtJutdEhzKAeDcSgM31wgQexLCvnGrms6vda/q97qd9KZry8me4mkP8TsxZj+ZNU6/oTL8JHA4WGHj9lfj1f3n8j5rj5ZnjauLl9p6eS2S+Sse+/sX+CG8S/Fj+2JI91noUDTliOPOcFI1+uC7D/cr77rxv9lX4bn4ffCmykuY/L1TWCL+5DDDKrAeWn4Jg47Fmr2SvxriDGrG4+cov3Y+6vlv+Nz+jOE8teWZVThNWlP3n89l8lb5hRRRXzh9iFFFFABRRRQAUUUUAFFFFABRRRQAUUUUAFFFFABWX4m8Oaf4v0C/0XVIBcafexGGaPOCQe4PYg4IPYgGtSiqjJwkpRdmiJwjUi4TV09Gj4m8efsM6/p93JN4T1S21WyJyttfN5Nwvtuxsb65X6VymmfsY/Eq+uliuLTT9OjPWa4vVZR+Cbj+lfoJRX11PirMYQ5G0/NrX8Gl+B+f1eBMnq1PaJSiuylp+Kb/ABPAfg/+yJ4c+HtxDqmtyjxJrUZDRmSPbbQN6qhzuI/vN9QAa9+oor5vFYyvjantMRPmf9bLofZYDLsLllL2OEgox/P1e7+YUUUVxnonjv7Vvjj/AIQr4N6qsUvl3urEabBjrh8+Yf8Av2H59SK/Omvpb9uXxr/a3jzS/DcMmYNItvNmUf8APaXBwfogQj/eNfNNftnDOE+rZfGb3n73+X4a/M/mjjXH/Xc2nTi/dprlXru/xdvkeu/sseAf+E8+L+l+dHvsNK/4mVxkZU7CPLU9uXKcdwGr9G6+cv2JPAn9gfDm78RTxbbrW7g+WxHIgiJVfpl/MPuNtfRtfnvEuM+tY+UU/dh7q9ev46fI/XODMu+oZVCcl71T3n6P4fw1+YUUUV8qfdhXyj8V/wBiSPWdUutU8F6jBp5nYyPpd8CIVY8ny3UEqPRSDj1A4H1dRXo4HMMTl03Uw8rX37P1PHzPKMHm9JUsZC6Wz2a9H/SPz1X9jj4nG48v+y7MLnHmm+j2/XrnH4V678Mf2HbTTrmG+8bakmpMhDDTLAssJP8AtyHDMPZQv1NfVtFe3iOJ8xrw5FJR/wAKs/vbdvkfNYTgnKMJUVRxc7dJO6+5JX+dytp+nWuk2MFnZW8VpaQII4oIECIijoABwBVmiivlG23dn3iSirLYKKKKQwooooAKKKKACiiigAooooAKKKKACiiigAooooAKKKKACiiigAooooAKKKKACiiigAooooAKKKKACiiigAooooAKKKKACiiigAooooAKKKKACiiigAooooAKKKKACiiigAooooAKKKKACsjxTr9h4X8P3+p6lfxabaW8TM9zMeE4447nPQDkngVV8eeN9M+HXhS/8QavIUs7RNxVPvyMeFRR3YkgD8zxXxR48/atg+JU0dr4i8C2GpaHBKZIbM39xFIvGMmRGALYzzt4yfU597LMoxGYy54xfInq1a/ortK/5Hyud8QYTKI+znNKrJaJ3t6vlTaX4voeBTSNLM7vIZXZiWdiSWJ6nJ5plTX0sM17cSW0Jt7d5GaOEsW2KTwuT1wMDNQ1+8R2P5Ye7Ciiu0+DHh628V/FTwxpN7Zi/srq9RJ7diwDR9X5Ug8AE9e1Z1qqo05VJbRTf3G2HoyxFaFGG8mkvm7Fj4T/AAY8RfGDWfsmj2/lWUTD7VqM4IggHuf4mx0Ucn2GSPvT4TfAbwt8I7KP+zrRbzViuJtVukDTOe+3+4v+yv4k9a7bw/4d0zwrpNvpej2MOnafANsdvAm1R6n3J6knknk1pV+K5tn1fMm4Q92n27+v+W35n9JZBwphcmiqtT3638z2X+FdPXf02Ciiivlz7kKKKKACiiigAooooAKKKKACiiigAooooAKQkAZPApa+eP2m/jzL8PrTWvCZ0+aO61XSg2n6lA4KguxjkVgcFSqhiCCeSvA6124PB1cdWVCktX+Xf5HmZjmFDK8NLE4h2ivz6L57ep4n+01+0lP8RLu88LaC6x+FoZQsswGWvnRshs9owwBUd8AnsB89UUV++4LB0cBRVCgrJfi+78z+UsxzHEZpiJYnEyvJ/cl0S8l/WoUUUV3HmBXVfC7whqnjrx7o2jaRNLa3lxOp+1QkhrdBy0uRjG0Anr6DvXKgZOB1r72/ZL+Bz/Dnw6/iHWbfy/EOqxjbG4w1rbnBCH0ZjhmHbCjgg14Oc5lDLcLKo/iekV5/5LqfU8OZPUznHRpL4I6yfZdvV7L7+h7j4f0K08M6JY6VYIY7OziWGJWOTgDGSe5PUnuSTWjRRX4PKTk3KT1Z/VEYxhFRirJBRRRUlBRRRQAUUUUAFFFFABXK/FDxvD8OfAOteIpgrGygLRRt0klJCxr+Lsorqq+Mv2tf2gdE8W6bdeCNFSa6a2vVa51EMBCzR7gY0HVhk/e4GV4yOa9jKcBPMMVCmo3imubyV9T53Ps1p5TgalaUkptNR85W0Pl/V9Wu9d1S71G/ne6vbuVppppDlndjkk/jVSiiv39JRVlsfyhKTk3KTu2FFFFMk0fDehXPijxDpuj2a7rq/uI7aMYzhmYAH6DP6V+rmk6ZBo2l2en2y7La0hSCJfRVUKB+QFfEn7Evw5bXvHF14ruos2WjIY4Cw4a5cEceu1Cx9iymvuavyPi3GKtiYYaL0gtfV/8AAt95+/8AAGXPD4KpjJrWo9PSP+bb+4KKKK+DP1QKKKKACiiigAooooAKKKKAPyh8a+FrrwT4t1fQrxSLiwuXgJI+8AflYezDBHsRWLX2D+2/8KvOt7Lx3p8HzRbbTU9o6qTiKU/Q/IT7p6V8fV/QOVY6OY4SFdb7Pya3/wA/Q/kvPcrllGPqYV7bxfeL2/yfmmfe/wCx18L4PCHw7j8RXEI/tfXR5u9hzHbA/u1HoG++fXK+lfQNc18NXgk+HXhZrX/j1OlWvldPu+SuOntXS1+HZhiJ4rF1KtTdt/8AAXyP6dyjCU8DgKNClsor5t6t/N6hRRRXnnrkF5dw2FpPdXEgit4UaSSRuiqBkk/QCvyq8c+J5vGnjHWtdnyH1C7kuNp/hVmJVfwGB+FffX7V3jT/AIQ74Mausb7LvViumw4PaTPmf+Q1f8xX501+p8H4XlpVMU+rsvRav8/wPwvxDx3PXo4KL+Fcz9XovuSf3n0N+xJ4Q/tz4p3Gsypug0W0Z1bHSaT5E/8AHfNP4V95V8+/sU+D/wCwPhO+ryx7bjWrt5gx6+VH+7Qf99CQj2avoKvkeIsV9ZzGpbaPur5b/jc/QOD8F9Syeldaz99/Pb/yWwUUUV80faBRRRQAV8Lftk/GAeLvFSeEtNm36Vo0hNyyH5ZrrGD+CDK/Uv7V9BftN/GyP4T+DmtLCYf8JLqitHaKp5gTo0x+nRfVsdQDX54O7SOzuxZ2OSxOST61+j8K5U5S+v1VotI+vV/LZfPsfjnHeeqEP7Kw71es/JdI/Pd+Vu42vWf2aPhR/wALT+JFtHdQ+ZoemYu78sPldQfki/4Gwxj+6G9K8qtraW9uIre3ieaeVxHHFGu5nYnAAA6kmv0o/Z/+E8fwj+H1rp0qq2r3R+06hKvOZSPuA+ijCj3ye9fUcQ5n/Z+Eag/fnovLu/l+dj4fhLJXm+PUqi/dU9ZefZfPr5JnpYAAwOBS0V5P8fvjzYfBfQkCJHf+IbwH7HYM2AByDLJjkIDxjqx4Hcj8Zw+Hq4urGjRV5M/o/GYyhgKEsRiJcsI7v+up6xRX5ca78YvGviPXW1e88T6mL3duRoLl4li9kVSAo+gr3v4J/tm3llcQaR4+f7XZsQkesxx/vYv+uqr99f8AaA3eu6vrMVwpjKFL2lNqbW6W/wAu/wCD8j4HA8eZdi8R7GrF009pO1vnbb8V3Z9mUVWs7+21CyivLW4iubSVBJHPE4ZHUjIYMOCPevKviF+1J4C+HxkgOpf25qKHBs9JxKVP+0+Qi47jOfavlKGFr4mfs6MHJ+S/PsfeYrHYXBU/bYmoox7t7+nf5Hr1FfG1/wDt8ag15mx8IW0dqD924vGZz+IUAfkfxr374M/Hnw/8Z9PkNhusNWt1DXOmTsC6DpuUj76Z4yAMcZAyK9HFZLj8FS9tWp2j6p29bHj4DiXK8yrfV8NWvLommr+l0r/mel0UUV4h9MFFFFABRXD+PPjT4M+GwZNd122t7oD/AI8oT5twfT92uSM+pwPevBfFf7edlEzx+GvDM1x/duNTmEY/79puyP8AgQr18LlGOxqvRpNru9F97PnsfxBlmWtxxNZKS6LV/crtfM+sqgu7yCwtpLi6njtreJd0ksrhUQepJ4Arwz4C/HnxJ8RPB3i3xB4j0e2tLPSY/OtprKKSNLgBJGkQb2bJXYvIP8dfGfxF+Lvin4pag9xr2qSzwBy0VjGdlvD6BUHGQONxyT3Jr1sDw5iMViKlCpJRULXe++un69jwcz4xwmBwlLE0oObq3cV8Oidrvt5aO5+i3h34u+C/FutNpOj+JdO1DURkiCGYEvjk7Oz4HPy545rsK/Lr4L3Elt8X/BLxO0bHWrNCVODtaZFYfQgkfjX6i1z55lUMqqwhTk2pK+p18L59Vz6hUqVoKLi7abWav1CiszxF4i07wlol5q+q3SWen2kZklmkPAA7D1JPAA5JIAr5A1f9vHXf+EjkfS/Dunf2Cr4SK7Mn2l09S6ttUnrja2OmT1rhwOVYvMeZ4eN0uuy9PU9TNM9wGTuKxc7OWySu7d9On9I+0qK8c8BftWfD/wAa2cH2nVo/D2ouMSWeqN5aofaU/IR6HIPqB0r121u4L62juLaaO4t5BuSWJgysPUEcEVxYjC18LLlrwcX5r+rno4TH4XHw9phaimvJ/mt18yaiiud8W/EHw34EgSXxBrdlpKuCUS4lAdwOu1PvN+ArCEJ1JKME230R1VKtOjFzqyUUurdkdFUF5dw2FpPdXEgit4UaSSRuiqBkk/QCvnTxj+3H4R0gPH4f06+8QTjpK4+ywH3ywL/hsH1r5u+J37SvjX4oRyWl3erpekPwdO07MaOPR2zuftwTj2FfU4LhrHYqSdSPJHu9/u3++x8NmXGmV4GLVGftZ9FHb5y2t6XOJ8feKpvHHjXW9fmyH1C7knCn+BCfkX8FwPwrN0TR7nxDrNjpdknmXl7OlvCg7u7BQPzNUq7f4LeNNK+HnxJ0fxDrNlPf2NkzuYrfaXDFGVWAYgEgkHGR061+w1E8Ph2qMbuK0XotEfzxSccVi4vEzspyXM+13q/1P0s8L+Hrbwn4c0zRbMYtbC2jto+MZCqBk+5xk/WtWvntP23/AIeMik22uISAdrWkeR7HElEn7cHw8RGYW2uOQM7VtI8n25kr8Olk+ZTk5Soybfkf09DiLJacFGOJgkttT6Eor5mvP28PCMf/AB6+H9bmHH+uEMf16O1e5fDr4g6V8TvCVp4h0gyrZ3G5THOoWSNlJDKwBIyMevQg1zYnLMZg4KpXpuKeh2YLOsvzGo6OFrKUkr2XY6eivk74u/trTaB4ll0vwVZWGpW1qxSfUL9XeOVx1Eaoy/KP7xPPYYwT1Hwy/bP8K+KLcW/ikDwxqY43kNLbS/RgMp9G4/2jXZLIcxhQVf2TafRav7t/61POp8U5RUxMsL7dKS6vSLflLb/Ppc+iaKzND8R6T4nsxd6Rqdpqlt/z1s51lUexKk4PtWnXhSi4vlkrM+qjOM4qUHdMKKKKkoKK+dP2kf2oD8Mrz/hHPDKwXXiHaGubiYb47MEZVdv8TkHPPABGQc8eLeDP21/HGi36nX1tfEdizfvEaFbeVR/sNGAB+KmvpsNw7j8Vh1iIRVnsm7N+nT72j4rG8X5VgcW8JVk21o2ldJ9n1062T+8+9KK4j4X/ABh8NfFvSjd6FeZuI1BuLCfC3EBP95c9P9oZB9a7evnqtKpQm6dWLUl0Z9bQxFLFU1WoSUovZrVBRRRWR0BXj3xf/ac8MfCLVE0meG41fV9oeW1syoECnkb2J4JHIUZOOTjIz6b4m1+18KeHdT1m9bba2FtJcyc4JCKTge5xge5r8rfEviC88V+INR1nUJPNvb6d7iVj6sc4HsOgHoBX1/DuT08zqTnX+CP4t/5f5H57xfxDVyWlTpYW3tJ31etkvLu3t8z9FPhp+0f4J+J7x21jqJ07VH4GnaiBFKx9EOSr/RST7CvUq/IhWKsCDgjkEdq+7f2MfiVrXjjwjrGm61cy38mjyxLBdzks7RyBsIzH720oeTzhh7V2Z3w7DAUnisPL3Vunur6aPqedwxxhUzWvHA4uCU3e0ls7K+q6adtPJH0VRRRXwh+phRTHdY1LMQqgZJJ4Ar4f/aX/AGnrvxXqF14Y8J3rW/h+EmK5vbdsNet3AYdI+3H3uvTFevlmWVs0reypaJbvol/WyPn86zrDZJh/b19W9IxW7f8Al3fT1sj7A/4WN4T/ALTOm/8ACUaN/aG7Z9k/tCHzt3ps3Zz7YreuLiKzt5Z55FhgiUvJJIcKigZJJPQAd6/Iyuw0H4u+L/Dmg6holprlydHvrWSzmsZ282Ly3Uq20NnYcE8rivtK3BrSTo1r97r/AC/rzPzfD+IqbaxGHsunK7/enb77/I+65f2sPhVDK0beK1LKcEpYXTD8CIsH6iup8E/GPwZ8RLprXw9r9tqN0qeYbfDRy7eMnY4BIGRnA471+XdfR37C+nRXXxU1W6cbnttKcx5HQtLGM/lkfjRmXDODwWEqYiE5Xir62t+SFk3GuYZjmFLCVKcOWbtopJ/jJ/kfdVFFFfmh+0hRRRQAUUUUAFFFFABRRRQAUUUUAFFFFABRRRQAUUUUAFFFFABRRRQAUUUUAFFFFABRRRQAUUUUAFFFFABRRRQAUUVmeIPEel+FNKm1LWL+DTbCEZee5kCKPQc9SewHJ7VUYuTUYq7ZM5xhFym7JdTxv9r/AEzT9R+G6m7sdX1G4gd5baHTsiCJ9uPOuG2kBEB74yWwOpI/P6vf/wBqH496T8Vri0sPD1xqzadat8/nSLFaznn5xDt3k9MM7DGOFGSa8Ar9v4dwlbB4FQrJptt2fQ/mTi/H4fMMzlUwzTiklddfn1Ciiuq+HHwz174qeIY9I0G0M0nDTXEmRDbp/fkbsPbqegBr6KpVhRg6lR2S3bPj6NGpiKkaVGLlJ6JLdmBpOk3uu6lbafp1rLe31y4jhghUs7sewAr9CPgn+ztoXw70Dw9eX1ik/iu0L3Ul8eHjlljKPHwcMqqdozkZBYYJrW+C/wAAvD/wb0/daoNQ1yZNtxqkygOw7og/gT2HJ7k4GPT6/Is84geOfsMK2qa67OXT7vLr1P6B4Y4Sjli+tY5KVV2st1HW/wD4FdLXp07hRRRXxJ+mBRRRQAUUUUAFFFFABRRRQAUUUUAFFFFABRRRQAV8k/t7w6V9h8JSszDW/MnVFUjBt8KWLd+G2bfq/wCH1ozBQSThRySa/NT9of4l/wDC0fifqWpQSmTSrY/Y7DnIMKE/OP8AeYs30YDtX2HC2FnWx6qx0UE2/nol8/0PzvjnHUsNlTw8tZVWkl6NNv5aL1aPNKKKK/aD+cAooooA9L/Z51TwdovxL0+98aeZ9iiYG2OwNAk+RtebnOxeTwDzgngGv0pilSeNJYnWSJwGV0OQwPIIPcV8Gfsq/AM/EfXF8Ra3bbvDWnyfJHIPlvJhyEx3QcFux4XucfewAAwOBX49xZVo1MZGNOTcoqz7LyXn3+R/Q3AWHxFHL5TqwUYSd4u3vPu35dvmLRRRXxB+mhRRRQAUUUUAFFFFABRRRQB5L+1N4nfwt8EtflhlaG6u/Ls4WRtpy7jdgj/YD/lX5wk5OT1r7f8A279RaL4daBZAkCfVPNOP9iJxj/x/9K+IK/ZOE6Khl/P1lJ/hp+h/OnHuIdXNvZ9IRS++7/UKKKK+0PzcKsabp1zq+oW1jZwtcXdzIsMMKDLO7EBVHuSRVevqL9ib4UDWdeuvG2owFrTTSYLAOPlecj5n99inA929VrzcxxsMvw08RPpt5voj2Moy2pm2Np4Sn9p6vslu/u/E+ofg/wDDq3+Fnw/0vw/EVkniXzLqZR/rZ25dvpngeyiu1oor+fqtWdepKrUd3J3Z/WlChTw1KNCkrRikkvJBRRRWRuFFFFABRRRQAUUUUAFFFFAGdr+hWXifRL7SdRhFxY3sLQTRnurDB+h9D2PNfmH8Ufh5ffC7xvqPh++BbyH3QTlcCeE/ckH1HX0II7V+pteRftEfAm3+M3htGtWjtfEVgC1ncyfdcHrE5/unsex57nP1nD2bLLq7hVf7ue/k+j/z/wCAfA8XZA84wqq0F+9p7ea6r9V56dTB/Y08dr4q+FC6RLJvvtCmNswJ5MLEvEfp95R/uV73XzL+yF8GvFnw11PxHfeJLH+y47mKO3hgMySNIVZiW+RiAB0Geua+mq87OlRWPqvDyTi3fTVXau/xPX4aliXlNBYuDjOKtZqzsnZXT12t+YUUVDdXMVjbS3NxIsUEKGSSRzgKoGSSfQCvE30R9M2krs+J/wBufxr/AGp420jw1C+YdKtzPOo/57S4IB+iKhH++a+bNPsZ9Uv7aytkMtzcSrDEg6s7EAD8yK2/iH4tl8d+Odc1+Xdm/u3mRWPKR5wi/goUfhXof7JXg3/hLvjTpUske+10hG1KXI4BTAj/AB8xkP4Gv3mhCOUZYub7Ebv13f4n8r4qpLiHO3y/8vZpLyjey+6KPvvwh4dg8I+FtI0S35h0+0itlI/i2KBu+pxn8a2KKK/CJSc5OUt2f1NCEacVCCslogoooqSwrlviT8RNK+F3hO717V5MQxDbFCpG+eU/djT3OPwAJPAq3418a6R8PvDl1ret3S2ljbjr1eRuyIP4mPYf0BNfnR8a/jPqvxl8Tm/uwbXTLfKWNgrZWFCep9XPGT7AdAK+myTJp5pV5paU1u+/kvP8j4riXiOlklDkg71pL3V2/vPy7d387c/8QvHmqfErxZfa/q0m+5uW+WNT8kMY+7GvoAP6k8mucorv/gl8Jb74w+NbfSYN8GnxYmv7tRxDFnt/tN0Uepz0Br9nnOjgqHNL3YRX3JH8306eIzLFKEbzqVH823/Wp7T+xl8Ff7W1AePNXt82do5TS43XiSYcNL9E6D/ayeq19oVQ0XRbLw7pNppmnW6WlhaRLDDDGOEUDAH/ANer9fhGaZhPMsTKvLbZLsv638z+psjymnkuCjhoaveT7y6v9F5HM/Ebx5p3w08Haj4h1Jv3FqnyRA/NNIeEjX3Jx9OvQV+ZXjjxpqfxC8UX+vavN5t7dvuIH3Y16KijsqjAH0r2j9sf4snxl43Hhmxm3aRobFZCrZWW6Iw5/wCAD5B77/Wvnqv0/hrK1g8OsRUXvz/BdF8938ux+JcaZ48xxjwlF/uqbt6y6v5bL5vqFFa9l4S1jUvD99rlrp08+k2UscNxdIuUjd87Qfy/DIz1Ge/+H37Mvj34hmOWDSW0nT35+26rmBCPVVxvb6hce9fT1sZh8PFzqzSS3u+vb18j4jD5fi8XONOhSlJvVWT22v6eexwq+OfEMfhoeHk1u/TQwzP/AGetwwhyeo25xjPOOmcnGTSeFPA+v+Ob77HoGkXeqz8bhbRFlT3Zuij3JAr7S+Hv7FPhHw35Vz4iuJvE96OTEwMNsp/3FO5se7YPpXvukaLp/h+wjstMsbfTrOP7lvaxLGi/QAYr4jF8V4WheOCp8zfXZX793+B+mZfwHjcVyzzKryJaWT5pW7X2Xyv6H5t+Of2fPHXw58PjWtc0cW+nh1SSSK4jm8ktwu/YxwCeM9M4GeRnkvB3i7U/AniSw1zR7g21/aSB0YdGHdWHdSMgj0Nfoh+0y0a/AnxeZU8xfsyAD0bzU2n8Dg/hX5rV7eR5hUzjCzliIrdrTZqy737nzXE2U0uHsdThg5v4VJNvVO7W6S7H6nfDL4g2HxQ8F6d4h0/5EuExLATloJRw6H6H8xg966qvjj9gvxVKmqeJvDTvuhkhTUYkJ+6ysI3IHuGj/wC+RX2PX5Pm+CWX42dCOy1Xo9f+AfvXD+ZPNstpYqfxPR+q0f37/Mp6pqlnoem3Ooahcx2dlbRmWaeZtqIo6kmviL42ftga14tubjSvB002h6GCUN6ny3VyPUHrGvoB83qecDqf25viVOtzpfgizlZLcxi/vwjf6wliIkPsNpbHup7V8j19zw3kdF0Y43Ex5m/hT2S7+r6f5n5fxjxPiFiJZbg5csY6Sa3b7X6Jde78t7mn6ff+ItWhtLSGa/1G7lCRxIC8krsf1JNfbPwX/Y70Xwtb2+qeMY49c1kgP9gb5rW3PoR/y0Ydyfl9AcZPDfsI+C7W+1jxD4nuYlkuLFY7S0ZhnYzhjIw9DtCjPozCvsyuXiTOq0KzwWHfKlu1u7q9vJHdwZw1hquHjmeLjzuV+VPZJO12uruuu3qc94yNvpXgLXSqJBa2+m3B2xqFVFWJjwBwOK/Kiv0q/aW18eHPgh4sn3Ye4tfsSDOC3nMIz/46xP4GvzVr0ODqbWHq1X1kl9y/4J5XiJVi8XQor7MW/vdv0PT/ANmbRG1745eFIQMrDcG7Y+nlI0g/VQPxr9JZZUhjeSR1SNAWZ2OAoHUk18SfsJeHPt3j7XdaZN0en2AgUkdJJXGD/wB8xuPxrtP2v/jNcrIvw38OGWXUb3YNRNuC0hV8bLdQOcvkEj0IH8Rrzc8oVM0zeOEp/Zirvst2/uaPY4YxVLI+H54+sr88nZdZP4Ul80/lc8n/AGmfj1P8WfEQ0TRZHPhixl2wqmc3suceaR6dlHoc9TgeYeM/ht4j+HsWlv4h0yTTDqUJmt0lZd5UEA7lBJU8jg4PNfYX7Nf7L8HgSO18T+KIVn8SEb7ezbDR2OehPrL79FzxyM1w37fV6H1jwbacZiguZcY/vtGP/ZK9nL8zw8MZTyvARvTV7y7tJvT57vr00PnM2yTF1curZ5ms2qsnHlj2TaVn20ei6ddbnyhX1v8AsH+Lr2S88R+GZZmksUhS+gjYkiJt2x9vpu3Lke31r5Ir61/YH0d2vPF+qspEaR29qjdiSXZvy2r+derxHyf2ZV5/K3rdHicHOp/bdBU33v6crv8A13PsOvjf9qr4FeOfGHxJl8QaLpcmtaZLbRRoIJU3wFRgpsLA4zlsgEfMa+yKK/IMuzCrllf29JJu1tT+g84yihnWG+q15NK6d1vdeqfc/KvV/hr4t0AE6l4Y1ixUfxz2Mqr+ZXB71zjoUYqwKsDggjBBr9b7+9h0yxuLy4cR29vG0sjn+FVBJP5Cvyk8V+IJ/FfifVtauc+fqF1LdOCc4LsWx9BnFfrGR5zVzbn56aio21T7/wDDdz8E4n4coZB7L2dVyc76NbJW1vfz7GVXd+HPgZ498Xabb6hpPhi8u7G4UvDcfKiOAcZBYj0rktB0W58R65p+lWa77u+uI7aJfV3YKP1Nfqx4d0O28M6BpukWa7bWwto7aIHrtRQoz78Us+zqeVRgqUU5Svv2XoPhXhynn0qsq8nGELbW1b9U+i/I/Puz/ZG+KV2AW8OpbKQCDNf2/f2Dkj8RW9ZfsRfES6x5s2i2ef8Antducf8AfEbV98UV8TPi3MJbKK+T/Vs/TafAGUw+KU36tfpFHxPp/wCwX4jkZft3ibS7ccZ+zxSS49eoWofjJ45tPgn4Ej+EXhDUpbu5AZtZ1TOGy/LRKAflJBGQOi4GSS1fQf7R/wAaE+D3gvfaFX8QajuhsI2GQhAG+UjuEyOO5Kjpmvn79nT9mW78fXcXjLxqkraRM5uILS4Y+bfsTnzJCefLJ59W+nX1cJjquJofX82n+6i/djZe9Jfnb7r77HgY/LMPg8T/AGTkNP8AfzVpzbb5IO2nlfr1totzwx/hh4mj8Ct4xl0qWHw8JViW7lwu8scBlUnJXPG7GMnGetctX6B/thPb6Z8Bb20jjSGJ7m1ghjjAVVAcMAB6AIeBX5+V9fkuYzzPDyrzjb3ml6aH59xHlFLJMXDC05OXuptvu2727LTz9T2D9lLxZf8Ahr40aHbWszraam5tLqAH5ZVKttJHqrYIP1HQmv0Yr84/2UtFbWvjr4bGMx2pmunPoEibb/48V/Ov0cr8/wCL1BY6HKteVX+9n614fOo8sqcz053b7o3/AB/G4V5n8fPjFa/B3wVLfApLrV3uh062bnfJjl2H91cgn8B3ruPEviPT/COgX2s6rcLa6fZRGWaVuwHYDuScADuSBX5o/F/4o6h8XPGl1rd7uig/1Vna7siCEH5V+vcnuSa8/IMpeZV+eov3cd/N9v8APy9T1eK+IFk2F9nRf76e3kusv8vP0ZyOpajdaxqFzfXs73V5cyNLNNIcs7sckk+pNV6KdHG0rqiKXdjtVVGST2AFftqSirLY/mhtyd3q2egfAG28QXPxa8Of8I39oF4l3G0zwg4S33DzTJ/sbc5z1zjriv02rgfgj8Nbf4XfDvSdJEEa6j5IlvplUbpJ2+ZgW7hSdo9lFd9X4dn2ZwzLE81ONoxuk++u/wDkj+neFclqZNguWrO8p2k10jpt6931Ciiivmj7Q+e/21/GB0H4UxaRFIVuNau0hZQcExR/O5/76EY/4FXwXX01+3frjXXj7w/pIfMVnpxuNvYPLIwP6RJ+lfMtft/DWHVDLYPrK7f6fgkfzJxni3is5qrpC0V8ld/i2Ffe37FPhJ9B+E0mqTRlJdZvHnQkYPlIBGv6q5+jCviTwT4Uu/HHi3SdAsh/pGoXCwK2MhAT8zH2Vck+wr9TdC0S08N6LYaVYR+TZWUCW8KeiKAB9TgV4/F2MUKEMIt5O79F/m/yPofD7LnVxVTHyXuwVl6vf7l+aNCiiuZ+Ivjmx+HHgzVPEN+QYrOIskW7BlkPCIPdmIHt17V+WU6cqs1Tgrt6I/datWFCnKrUdoxV2+yR4P8Atj/G5vDWlf8ACEaNcbNSv4t2oTRnmCA9Ix6M/f8A2f8AeFfEtafibxHf+L/EGoa1qc3n399M00r9sk9B6AcADsABU/gvwhqXjzxPp+haTCZr69kEaD+FB1Z29FUAkn0FfvGWYGllOEUG9tZPz6/JfkfytnOZ18/zB1Um03ywj2XRer6+Zu/CP4R618YPEyaXpaeVbR4e8v3UmO2jz1Pqx5wvUn0AJH1/4z/Zt8D+Dfgd4ot7XSYrjULTTJ7warcqHujLFGXBD/wAlcFVwMdc16n8LvhrpXwp8I2uhaUm4J89xcsPnuJSBukb69h2AA7UfGL/AJJH43/7Ad9/6TvX5zjs/rY7GQjQk401JW89d3/kfsWV8KYbK8uqTxMVOtKLu3qlpsv1e79D8tq+mP2Dv+Si+IP+wUf/AEdHXzPX0r+whMq/EzXYT99tIZx9BNED/wChCv0PPlfLa3p+qPyPhZ2zrDf4v0Z9x0UUV+DH9UBRRRQAUUUUAFFFFABRRRQAUUUUAFFFFABRRRQAUUUUAFFFFABRRRQAUUUUAFFFFABRRRQAUUUUAFFFFABRRRQAV+eP7WmteKbz4salYa9LMunWr50yDBWEQEDDqOhY/wATdcgjsAP0Or5E/bx8Ratbf8I3oqMkei3SSXDgBS0kyMBgn7wChgeOCW74GPruF6nJmMYqKfMmtenW689P+Cfn/HFH2mUSm5uKi07LrfRJ6rS7vfp2Z8hUUVt+C5Fj8S2W+3025DNt26sHa2GR1YIQTx2GST0BOK/Z5y5IuVtj+cKcPaTUL2uyXwD4I1H4i+LdO8P6Um66vJNpdvuxIOWdvZQCf0r9Kvhl8M9F+FXheDRdGh2quHnuXA8y5kxy7n19B0A4Fcp8Iv2e9D+FWtXWu2h3ale2qwvFGGFvb87nEIcs4UkLwzMRt684HrNfjOf51/aU1SoN+zX4vz9Oh/RnCfDf9j05V8Ul7aXztHy9d38kFFFFfIH6GFFFFABRRRQAUUUUAFFFFABRRRQAUUUUAFFFFABRRRQB47+1V8Qz4B+EmoLby+XqOrH+z7cqeVDg+Y34IGGexIr86a+nf28dVaTx54d0zdJsg003O0udmXldchc4B/d8nGTxnoMfMVftnDGFjh8vjPrPV/kj+aeNcdPF5tOk/hppRX5t/e/wQUUUV9YfBBXf/BT4R6h8YfGUOlW2+DT4sS394o4giz2zxuboo9eegNcBX6A/sZWWl23wWtZrM27X891M18YiDIHDkIr+h2BCB6Nnua+ez3MJ5dg3Vpr3m7Lyv1/rqfW8L5TTzjMY0Kz9yK5mu6VtPnf7rnsvh7w/YeFNEstI0q2S00+ziEUMKDhVH8yTkk9SSSa0qKK/CpScm5Sd2z+pIxjCKhFWS2CiiipKCiiigAooooAKKKKACiiigD5F/b8vQIfBVmOSWu5W9seSB/Nvyr5Br6F/bc8VRa18VrXS4JA6aTYpFIB/DM5LsP8Avkx/rXz1X7vw/SdHLKMX1Tf3tv8AJn8tcWV44jOsROL0TS/8BST/ABQUUUV9CfIlnTNOuNY1K0sLSMzXd1KkEMY6s7EKo/EkV+pXw68F23w88E6P4dtMNHYwLG7gY8yQ8u//AAJix/GvhX9kHwwniT43aZLKu+LS4JdQZSO6gIh/B5FP4V+h9flXF+LcqtPCLZLmfq9F9y/M/dfD3L4ww9XHyWsnyr0Vm/vf5BRRRX54frwUUUUAFFFFABRRRQAUUUUAFFFFABRRRQAUUUUAFeMftaeOf+EM+DmowRSbL3WGGnRAHnawJlP02Bh/wIV7PXwj+2146HiH4kWvh+CTda6HBtkAPHny4Z/rhRGPY7q+iyDB/XMwpxa0j7z+X/BsfH8WZh/Z2U1ZJ+9P3V6vf7ldnzrX23+wt4M/s3wXrPiSaMrLqdyLeFmHWKIckfV2YH/cr4miieeVIolZ5HYKqqMkk9AK/U/4ZeEU8B+ANA0BVVXsbSOOXb0MuMyN+Llj+Nfe8W4v2WDjQW83+C1/Ox+V8A4H6xmMsVJaUl+MtF+Fzp6K83+PvjLxR4D+Hs2reE9MXUtQSZVm3RGT7PCVYtLsBy2CFHoN2TwDXxfL+1v8VZJCy+JliB/gTTrXA/OMmvg8uyLE5nSdWjKKSdtW/wBEz9TzjinBZJXVDEQm21fRK33tr8D9GK89+KXxx8K/CawkfVb5JtS25h0u2YNcSntkfwL/ALTYHXGTxXwTrnx++IviKJor3xfqfltwyW0v2cMPQiMLkVwMsrzSvJI7SSOSzMxyST1JPrX1GE4PakpYupddo9fm/wDI+Hx/iGpQccBRab6ytp8le/3/AHndfFz4y698YddN9qsvkWURItNOiY+Vbr/7M3qx5PsMAcHRWr4X8L6r4z1y20jRbKW/1C4bbHDEPzJPQKO5OAO9folOnRwlJQglGEV8kfkNWriMfXdSo3OpN+rb/rZC+FPC2p+NvEFlouj2zXeoXb7I4xwPck9gBkk9gK/SX4NfCXTvg94Oh0iz2z3kmJb6924a4lxyfZR0Udh7kk8/+z98ArD4M6IZpmS98S3iAXl4v3UHXyo/RQep6sRk9AB67X5FxBnf9oT9hQf7tf8Akz7+nb7/AE/oDhLhn+yaf1vFL99Jf+Art6vq/kutyvP/AI6fEZfhd8M9X1pXC3xT7NYg97hwQhweu3liPRTXoFfDn7b3xDOueN7HwrbSZtNGj824APW4kAOD/upt/F2FeVkmB/tDGwpNe6tX6L/Pb5nvcS5p/ZOWVK8Xab92Pq/8ld/I+bJZXmleSR2kkclmZjkknqSfWtHwx4cvvF/iHT9F02Lzr6+mWCJO2SepPYDqT2AJrMr65/Yb+GYZtS8cXsX3S1jp+4d8AyyD9FBH+2K/Zczxscuwk673Wy83t/XY/nLJMslm+Pp4RbPVvslu/wBF5tH0t8NPAGnfDHwZp/h/TVBjt0zLNjDTyn78je5P5DA6Cupoor8BqVJ1ZupN3b1Z/WFGjTw9ONKkrRirJdkgooorM2PE/wBsTUPsfwI1iHp9ruLaH8plf/2Svzzr7f8A27tYFt8O9B00HD3ep+dx3WOJwR+ci/lXxBX7NwnT5Mu5v5pN/kv0P5x48qqpnHL/ACxivzf6n0h+wlCzfFXWphjYuiyIee5ngI/9BNfdFfHv7A2kM154w1RhhUjt7ZD6kl2b8tq/nX2FXwnE81PM5pdEl+F/1P1Lgim6eSUm/tOT/Fr9D89v2yIZYvjpqTSAhJLW2aPPdfLA4/ENXiFfV/7efhVotY8M+JETKTQPp8rDsUYun5h3/wC+a+UK/UMiqqtl1GS6K33afofiHE+Hlh84xMZdZc3/AIFr+p9a/sD62iXvi/SGYb5I7e7jXvhS6uf/AB5K+w6/OP8AZU8XDwl8bNDMj7LfUt2myn18z7g/7+COv0cr804pw7pZi6nSaT/T9D9o4FxaxGUKl1pya+98y/P8D5o/bt1Wa2+HWh2EZKxXWpb5CO4SNsL+bZ/4DXx54T8BeIvHV39m0DRrzVZQcMbeIlE/3n+6o5HJIr9R9d8N6R4otFtdZ0qy1e1VxIsF9bpMgYAgMFYEZwSM+5q3ZWNvpttHbWlvFa28YwkMKBEUegA4FaZdxF/ZuDWHp0ryu3dvTXyMc44P/tnMXi61blhZKyWunm9F32Z5Z+zV8Ibj4ReATaakI/7av5zc3nltuEfAVIww64Azn1ZuoxXWWnwp8K2Xjq88YppMTeIroDfeSszlcKFyik4QlQASAD19TXX0V8xWxtetVqVpSs5720uu3p5H22Hy3C4bD0sNGCcaduW6vZrr66vXzCvgX9tnWxqfxlWzVgRpunQwMo7MxaXn3xIv6V99V+Xvxs8R/wDCV/FnxXqatvjl1CSOJvWND5aH/vlRX1nCNHnxs6r2jH8W1+lz4LxBxPs8tp0FvOX4JP8AWxxNff8A+xf4bOi/BiG9dNsmq3s11kjnapES/h+7J/GvgKOJ5pEjjUu7kKqgZJJ6Cv1W8BeGV8G+CdC0NcZ0+yit3K9GdVAZvxbJ/GvoeL8RyYWnQW8nf5L/AILR8j4e4T2uPq4lrSEbfOT/AMkzoKKKK/JT9+PI/wBqjxZ/wifwT15kfZcaiq6dFz1804cf9+xJX5x19b/t6eKsz+F/DUb42rJqM6Z65PlxH9Jfzr5Ir9o4Ww3sMvU3vNt/ovy/E/m7jnGfWc3lST0ppR+e7/O3yPef2MvBn/CS/F1NSmj32ui273RJGR5rfJGPr8zMP9yvv+vnT9iLwf8A2J8MLzW5E2z61dllb1hiyi/+P+b+dfRdfn3EmK+s5jNLaHur5b/jc/WuDcD9Syem2tanvv57f+SpBRRRXzB9ucl4w+Fvhjx7q+k6lr+lpqVxpZZrYSu3ljcQTuQHawyo4YGuqRFjUKoCqBgADgCn0VpKrOcYwlJtLZdvQxhRpU5yqQilKW7tq7aK/fQ+Xv28tb+zeCfDWkA4a71B7ng9RFGVP6zD8q+KK+jv25fEQ1L4nabpMb7k03T1LjPSSRix/wDHRHXzjX7fw7R9jllJPd3f3vT8LH8y8X4n6znVdraNo/clf8bn1P8AsG+GvtPifxNr7p8tpaR2cbEcbpH3Nj3AiH/fXvX2jXhP7Gfhb/hH/gxb3rpsm1e6luySOdgIjX8MRkj/AHqT9rz4naj8Pfh5DZ6UHhvNala1N4uR5EYXL4PZmBAHtuPUV+cZnGea5zKjS6vlXy3/ACbP2LJJ08i4chiay0Ued93zO6X4pHg37Wvx2/4T3Xj4W0S53eHtNkPnSxn5by4HBOe6JyB2JyeRtrxrVfAmp6F4P0vxDqKfY7fVZXSwhkBEk8aAF5QOygsgHrkkcDn2P9mL9m+T4jXkXiTxHbvH4Yt3zDCwwb9wen/XMHqe/Qd8L+27ri3nxR0/SIcJbaVpsaCJRgI7szHA7fL5fHtX32DxFDC4inlOD1UU3J/11btftt6flGY4TFY3B1c/zHRzaUI+r/8ASUk7d3q/P54r1r9lvwMPHPxk0dJo/MstNzqVwCMjEeNgPqDIUBHpmvJa+zf2DvCa2/h7xH4kkj/eXVwljCx7JGu98exMi/8AfFehnuK+qZfVmt2rL56f8E8vhjArMM2o0pK8U+Z+kdfxdl8z6rooor8FP6pCiiigD4E/bat5YfjQryElJtMgePPZdzrx+KtXgVfU/wC3rd6e/ifwrbRoP7Vjs5ZJ3B/5Ys4EY/76WU/jXyxX71kU3PLaLatpb7tD+VeKKapZziYp396/3pO3yvY+qv2F/h79t1nV/GVzETFZL9hs2I4MrDMjA+qrtH/bQ19nV8S/sZfGaLw3q8ngnVphFY6nN5lhK5wEuSADGT6OAMf7Qx/FX21X5fxNGusxm6y0duX0/wCHvfzP2/gqWGeT044d6pvm783n8rW8rBXxD+2x8Uzr3im28G2M2bDScTXYU8PcsvAP+4p/N2HavrT4neOrX4beBNX8Q3WGFnCTFGT/AKyU/LGn4sR9Bk9q/LrU9RudY1K6v7yZri7upWnmlfq7scsT9STXq8J5f7atLGTWkNF6v/JfmeFx9m31fDRy6k/eqay/wr/N/kytX3J+xj8I18MeFH8YajBjVNYTbaB15itc8Ee8hG7/AHQnqa+Ufgz8PZPif8R9H0EBvsssvm3bqcFIE+aQ57EgYHuwr9PLa3is7aK3gjWGCJBHHGgwqqBgADsAK9bizMXSpxwVN6y1fp0Xzf5eZ4HAOTqvWlmVVaQ0j/i6v5L8/Imrk/i1A1z8KvGcKYLyaLeoufUwOK6yvOv2hPEkXhX4M+LLt32PLYvZxc8l5h5Qx7jfn8K/NcHGU8TTjHdyX5n7RmE408HWnN6KMr/cz8zK+j/2EoXb4razKB+7XRZFJz0Jngx/I184V9bfsE+H3Nz4s1x1xGqQ2UT4HJJZ3H4Yj/Ov2ziCoqeWVm+qt97SP5p4TpOrnWHS6Nv7k2fYVFFFfhB/UoUUUUAFFFFABRRRQAUUUUAFFFFABRRRQAUUUUAFFFFABRRRQAUUUUAFFFFABRRRQAUUUUAFFFFABRRRQAUUVz/jnxvpPw78M3mu61cC3s7ZegxvlbsiAnlj2H9ATVwhKpJQgrt7IzqVIUYOpUdorVt9ERfEDx9pHw08L3eu61P5VrAMJGCPMmkP3Y0B6sf8ScAE1+bfxT+Jmq/Fjxfda7qjbN/7u3tVbKW0IPyov5kk9ySe9X/jH8Y9Z+MniVtQ1Bjb2EJK2Wno2Y7dP6seMt39gABwNfs+Q5Isth7WrrVf4Lsv1f8AT/m/iniaWdVPYYfSjF6f3n3f6L5vXaSC2lun2QxPK+M7UUsf0r1b4AaLDofxU0TUfFGhaw2nW8nmxGHT5JFWcf6tnAGdqn5vlBOVHBGa9/8A2KfhXdeHNBuvGF/HCraxF5VmrIfNjhVuWznGHIBxjoinODX0/Xj5vxJGnUq4OnDmVrNp29badNj6Lh7gydalRzGtU5ZXUlFxurJ3V9VvuRxSLNGsiHKMAwOOoNSUUV+Wn7kFFFFABRRRQAUUUUAFFFFABRRRQAUUUUAFFFFABRRRQAVmeI/EWneEtDvdY1a6Sz0+zjMs00h4AHYDuScAAckkAda06+A/2q/jq/xI8TNoGkXBPhrS5Cu5D8t3OOGkPqo5C/ie/Ht5Rlk80xCpLSK1k+y/zfQ+Z4gzunkeEdaWs3pFd3/kuv3dTh/jx8Wm+Mvjx9aWzFjZwQLZ2kROZDCruwZ+cbiXY8cAYHOMnzuiiv3ahQp4alGjSVox0R/LmKxNXGVp4is7yk7thRRRW5ylvSNKudd1ay02zjM15eTJbwxj+J2YKo/Miv1C+Gvw60n4X+E7TQ9JgWNI1DTzY+e4lwN0jHuSfyGAOBXyD+xT8ND4j8cXHiq7izYaKu2AsOHuXGBj12qSfYshr7pr8n4tx7qVo4OD0jq/V/5L8z964BypUcNLMakfenpH/Ct7er/IKKKK/Pz9ZCiiigAooooAKKKKACiiigArifi948ufh54JvdS0/TbnV9VKlLS1toHl+fBO9woOEUAsScdMdSK7asfxdqukaL4b1G6128isNJELJcTzNtUKw24+pzgAckkAV0YflVWPNHmV1p38jkxak8PPknyOz97t5/I/KnVtVu9d1O61G/uHur26laaaeQ5Z3Y5JP41Vqa+jgivbhLWVp7ZZGEUrLtLoDwxHYkYOKhr+jopJK2x/HUm3JuTuwooqS3t5bu4iggjeaaVgkcaAlnYnAAHck9qbdiUr6I9O/Z18TeLtC8d/YvBdpaXGsatD9jMl5GzpBHuDtJwRgDbkk547ZIr9G9MgubXTraG8uvtt2iAS3GwJ5j9yFHAGe3868j/Zp+BUXwj8L/bNQjV/FGpIGu36/Z04IgU+3BYjqfUAV7PX4hxDmFHHYt+wSstL9Zf8Dt95/TPCOU4jK8AvrUnzS15ekU9bW7vr93QKKKK+XPuQooooAKKKKACiiigAooooAKKKKACiiigAooooAzPEuv2vhXw9qWsXzbLSwt3uZT/sqpOB7nGAPU1+VfiLXbrxPr+o6vfNvu764kuZT23MxJA9ueK+1/23PHv9g/D6z8N28m261ufMoB5EERDH83KD3Aavhev1rhHB+yw0sVJazdl6L/g3+4/AeP8AMfb4yGCg9Kau/wDFL/JW+9nrH7L3gr/hN/jNokUkfmWenMdSuOMgCLBTPsZDGPxr9IK+Xf2FfBB07wprXimePbJqU4tbZiOfKj+8R7F2x/2zr6ir5LifF/WcwcE9IK3z3f46fI+/4JwH1PKY1JL3qr5vlsvwV/mFeb+Pv2fPAvxH8yXU9Eit758n7fYfuJ8nuSvDn/eDV6RRXzNGvVw8uejJxfk7H2uJwtDGQ9liIKcezVz4w8a/sI6ravJN4V163v4eSLbUlMUo9g6gqx+oWvJ7z9mP4nWV59nfwndSOSAHhlikQ/8AAlYgfj+NfpPRX1eH4rzCjHlnafqtfwsfB4rgPKcRLmpc1PyTuvxT/M+EPAv7E3jLXp45PEU1t4bssgupdbi4I9lQ7R+Lcehr64+GPwg8M/CXS/smg2W2eRQLi+nw9xcY/vNjp/sgAD0rt6K8rH51jMxXLVlaPZaL/N/Nnu5Tw1l2Tvnw8Lz/AJpav5dF8kgooorwj6kzPEeu2vhfw/qWr3rbLSwt5LmU5/hVSSB7nGK/KzxLr914q8QalrN8++7v7h7mU543MxJA9hnA9q+3/wBtjxwfDvwxt9Dgk2XOuXIjYA8+RHh3I/4F5Y+jGvg6v1nhDB+zw08VJazdl6L/AIN/uPwPxAzD22Mp4KL0pq79Zf5K33lnTdPuNX1G1sLSMzXV1KkEMa9XdiAo/EkV+p3w/wDB9t4A8FaN4etMGLT7dYi4GN79Xf6sxZvxr4e/Y38EDxV8XItRmTdaaJA14SehlPyRj65JYf7lfoFXkcX4znrQwkXpFXfq9vuX5n0Hh9l3s8PUx8lrN8q9Fv8Ae/yCiiivz0/XAooooA+Iv27/ABEL3x34f0ZG3DT7Bp2x/C8r4I/KJT+Ir5kr0D4++LR41+MHifU0ffb/AGs20JByDHEBGpHsdm78a8/AycDrX9A5TQ+q4CjSe6Sv6vV/iz+S8/xax2aYiundOTS9FovwR97/ALE/h7+yfg62oMmH1S/mnV/VExEB9AyP+Zr6BrlfhZ4X/wCEL+HPhvRGTZLZ2MSTLjH70rmQ/wDfZY11Vfh+Y1/rWMq1ls5O3p0/A/pzJ8L9Sy+hh3vGKv621/G55X+0z4HPjv4Oa5bRR+Ze2KjULYAc74slgB6lC6j/AHq/Nuv12ZQwIIyp4INfmH8bfATfDb4na5oix7LRJjNaccGB/mTHrgHafdTX3vB+M92pg5P+8vyf6H5V4h5daVHMILf3X+a/X7kcXZ3c1heQXVu5ingdZI3XqrA5B/MV+qvgjxPD408H6LrsG0R6haR3G1TnYzKCy/gcj8K/KSvur9iDxn/bfw2vdBlk3XGi3Z2L6QS5df8Ax8S/pXdxdhPaYWGIW8H+D/4NjzPD/Hexx88JJ6VFp6x1/K/3H0dRRRX5Gf0AFFFFAHOfEXxMvg3wHr+tswVrGylmjyerhTsH4tgfjX5VsxZiSck8knvX3n+2z4r/ALE+E0Wko+JtYvI4iucHyo/3jH/vpYx+NfBdfrnCGH9nhJ13vN/gv+Dc/n7xBxntswp4ZbU4/jL/AICR6R+zp4SPjP4y+GbJo99vDci9nyMjZEPMwfYlQv8AwKv0wr46/YN8IeZfeJfFEqfLEiadA2O7EPJ+QEX/AH1X2LXyvFWJ9tj/AGS2gkvm9X+n3H3fAmC+rZV7ZrWpJv5LRfk38woorP1/WIfD2hajqtyf9GsbaS5lOcfKilj+gNfHJOTSW7P0SUlCLlLZH52/tQ+Kv+Er+NviKRX3QWMg0+IegiG1h/33vP415XFE88qRRKzyOwVVUZJJ6AVLqF9Nql/c3lw/mXFxK00j/wB5mOSfzJr0H9nPwqPF/wAZ/C9k6b4Ibn7ZKCONsQMmD7EqB+Nf0LFQy7BW6U4/kj+Rpueb5k2viqz/APSn+lz9EPh/4Xj8FeCNC0KMD/QLOOBiP4nCje34tk/jXQUUV/Pk5yqSc5bvU/relTjRhGnBWSSS9EFFFFQaBRRXJ/FXxZ/wg3w48Ra4H2S2dlI0JJx+9I2xj8XZRWlOnKrONOO7aS+ZjWqxoUpVp7RTb9FqfnV8bvE//CZfFrxVqytvilvnjib1jj/dof8AvlFrjrKzm1C8gtbdDJcTyLFGg6szHAH5moScnJ6163+yv4R/4S/42aErpvttNLalN7eVyh/7+GOv6DqShl+EculOP5I/kijCpm2YKD+KrP8A9Kev5n6C+EfD8PhLwrpGiwYMOn2kVspH8WxQufxxn8aualpNjrNuLe/s7e+g3B/KuYlkXI6HBBGauUV/PbnJzc29Xqf1xGlCNNUkvdStbyI4okhjSONFSNAFVFGAoHQAV+bH7S2qnWPjn4umLFhHdC3Ht5cax+393/8AX1r9K6/K34nXn9o/EnxZdZVhPq13JlehzMx49q+94OhfE1anaNvvf/APyrxEqcuCoUu8r/crfqczX6S/sx+Hh4c+B3haIpsluYDeucct5rF1P/fLKPoBX5tAZOB1r9ZfDWlLoPh3StNUbVs7SK3AHYIgX+lerxjWtQpUu7b+5f8ABPC8O8OpYuviP5Ypf+BO/wD7aadFFFflR+7hSEgDJ4FLXk/7TfxE/wCFd/CXVJoZfL1LUR/Z9pg4YM4O5x3+VNxz67fWunDUJ4qtChDeTSOPGYqngcPUxNX4YJt/L/M+Hfjt47/4WL8VNe1iOTzLLzjb2hB48mP5UI/3sFvqxqT4G/CeX4xeOY9E857SyjgkuLq6jAJiQDCkA8El2QY9CfSvPa+/P2Ofhr/whnw1Gt3UW3UtfK3J3DBS3GREv4gl/o49K/aM2xUcmy7lo6OyjH/P5LX1P5uyHAS4izhyxCvFtzn9+3zbt6Hhcv7EPj2DXBbwXmlSWQk+XUBOy4X+8U27gfYZ5796+i/jz4/8WfBz4Z6XfaHbRa1cQtHbX2oXkbSBFCY81lVhyzAck4BOO4r2Wq2om1Fhcm9EZsxGxmEwBTZg7twPbGc1+Y186rY2rSljIKcYPa1r33/rbyP2zDcNYbLKFeGX1JU5VF8V78ttrf1fzPzp+Lf7SPiL4w+G9N0fVbWzso7WczytZb1WdtuEyrE4wC3fkt2xXk1aXibUbbV/EeqX1naRWFnc3UssNrCu1IUZiVRR2ABA/CneF/DV/wCMfEOn6LpcPn399MsMKE4GT3J7ADknsAa/Z8PSo4OhanFQitbdurP5vxeIxOY4nmqzdSbsk+r6Kx9d/sLeCYLHQNZ8UzFGvb6T7JAu4FkgQgucdQGcgc/88x619U1+a3iD9mj4l+G2YzeFbu6RekmnFbnd7gRkt+YzXGal/wAJLoYaC/8A7V08MRujufNiyecZBx718Ni8ip5viJYmnik+boknZdFpI/T8v4oq8P4OGCrYGUeXq21dvVvWPfzZ+nPi34h+GvAlo8+va3ZaYqjISaUeY3+6g+Zj7AGvhn9pP9od/jFfQaZpUUtp4ZsZDJGJeJLmTBHmMP4QASFHuSeuB4rFDPez7IkkuJnOdqAszH+Zr0zwN+zV8QPHk8f2fQptLs2PN5qqm3jUeoDDc3/AVNehgskwOSy+s4ireS2bskvRdzysz4lzTiSH1PCUGoPdRvJv1dlp8l5ux5tp+n3OrX9vZWUEl1d3EixRQRLud2JwAB3JNfpf8C/hovwo+G+m6JJtN+c3N86nIad8bue4UBUB7hRXPfBH9mrQPhBt1B5P7Z8RspVr+VNqwgjBWJOdvoWOSeegOK9ir5PiHPI5jbD4f+Gne/d/5H3vCPDE8oTxeL/iyVkt+Vevd+W3zCiiivij9KCiiigAooooAKKKKACiiigAooooAKKKKACiiigAooooAKKKKACiiigAooooAKKKKACiiigAooooAKKKKACvzo/ae+Kt18RviLe2kN+l1oGlStBYpACIyRgPJz94kgjd0wBjjk/oheW/2yznt97xeajJvjOGXIxkH1r8p/GXhp/B3irVdEkuoL17C4e3a4tm3RuVOMj+o7HI7V+gcIUaU8RUqy+KKVvnu/0+Z+TeIWJr08JRow0hNvmfpay9N36pGNXUfDHwZJ8Q/iBoXh1CyrfXKpKydViGWkYe4RWP4VR8GeENT8e+J7DQNHhWfUb1ykSu4VRhSzMSegCqSfp3NfX37Pf7LfiP4V/EYa/rd7pN1aw20sUS2UsjSb2wA2GjUAbdw65/Cvu81zOjgKM05pVOVuK6+X4n5bkWS4jNcTTlGm3S5kpPolu1935n0vYWNvpdjbWVpEtva28awwxJwqIowqj2AAqzRRX4K227s/qpJRVkFFFFIYUUUUAFFFFABRRRQAUUUUAFFFFABRRRQAUUUUAFFFU9V1Wz0PTri/1C6isrK3QvLcTuERFHck9KaTbshSainKTskePftZfFB/h38M5LSyl8vV9bLWcDKcNHHj97IPopC57Fwe1fnpXun7XPxL0b4keO9Kl8PaoNU0qz08RF0R0VZzK5fG4DPyiPkcH1rwuv3Dh3A/UsDHmjactXfR+S+SP5j4vzP+0s0nySTpw92Nndeb001f6BRRRX058SFT6fYXGq31vZWkLXF3cSLDFCgyzuxwoHuSRUFfU37FXwh/tbV5vHWpw5tLFjBpyuOJJsfPJ9FBwD/eJ7rXm5jjYZfhpYifTZd30R7OUZbUzbGwwlPru+y6v+uuh9O/B74dQfCz4faVoEex7iJPMu5k6Szty7e4zwPZRXa0UV/P1WrOvUlVqO7k7v5n9Z4ehTw1KNCkrRikl6IKKKKyNwooooAKKKKACiiigAooooAK8c/a1s4Lz4E6/594tn5TQypvziVxKuI8DqT29+TwM17HXzB+3hqixeBvD2ni6jWSbUDMbbd87qsbDdj+6C2D7sK9rJqbq5jRinb3k/u1/Q+b4krRoZRiZyV/da+/T9T4mooor9+P5QCvQ/2fvE1n4S+MHhm/v7SK7tjdLA3mjPkmT5BKPdSwP4HHOCPPK2fC+j3mp36zWcLz/Y3jnmWMEske8AyYH8IJGT2yO1cuKhGrQnTns019+h24KrOjiadWmryi018nc/V+iiiv5xP7GCiiigAooooAKKKKACiiigAooooAKKKKACiiigAoorz748ePx8NfhbresRyeXfGL7NZ4OD58nyqR/u5L/RTW1GjPEVY0YbyaS+ZzYnEQwlCeIqu0Ypt+iPh79pzx//AMLA+L2rzwyeZp+nn+zrUg5BWMncw9QXLkH0Iry22tpby4it4I2lmlcIkajJZicAD3zUZOTk9a9m/ZL8Df8ACZ/GLTp5Y99loynUZcjjcpAiH13lT/wE1++ydPKsDdfDTj99l+rP5Qgq2e5mk/iqz+67/JL8Efdvw38IReAfAmh+H4sEWFqkTso4eTrI34uWP410tFFfgFScqs3Obu27v5n9Z0qUKFONKmrRikl6LRBRRRWZqFFFFABRRRQAUUVFcXEdnbyzzMI4olLux6BQMk0bibtqz4G/bP8AGJ8RfF59MjfdbaLbJbAA5BlYeY5+vzKp/wByvBa1/F/iGXxb4q1jWp8+bqF3LdEH+HexbH4ZxWQBk4HWv6IwGHWEwtOh/Kl9/X8T+Qs0xjzDHVsU/tSbXp0+5WPvH9iTwcNC+FlxrUibbjWrtpA2MEwxZRB/315p/wCBV9D1znw68NL4N8B+H9EChWsbGKF8d3CjefxbJ/Gujr8IzHE/W8XVr927enT8D+psnway/L6OGt8MVf13f43CiiivOPYCuL+MfjZfh58M/EGu7/Lnt7Zktj6zv8kfHf5mB+gNdpXyB+3X8QQzaJ4NtZeV/wCJjeqp+qxKf/IhIP8AsmvYyjB/XsbTo20vd+i1f+R87xBmKyvLa2ITtK1o/wCJ6L7t/kfIxOTk9a734EeED45+LfhnSinmW5u1uLgEceVF+8cH6hdv4iuCr61/YQ8EF7vxB4unjO2NRptqxHBJw8pHuAIx/wACNfs2cYr6lgatW+trL1eiP5w4ewLzHNKFC2l7v0Wr++1j7Dooor8BP6xCvlD9uzwILjStD8X28YMls50+6YDkxtloyfYMHH1cV9X1x/xc8Gj4gfDbxDoOwPLdWreQD2mX54z/AN9qtetlWL+pY2nWvonr6PRngZ9gP7Ty2thratXXqtV+Oh+W9e4/sd+Mv+EX+MVpYySbLTWYXsnBPHmffjP13LtH+/Xh7KVYgjBHBB7Vd0HWJ/DuuadqtqdtzY3EdzEc/wASMGH6iv3TG4dYvDVKD+0mv8vxP5dy3FvAYylil9iSfy6r5rQ/Wqiqml6hDq+mWl9btut7qFJ4z6qyhh+hq3X87NNOzP7ATUldbBRRUNzcxWdtNcTyLFDEpkkduAqgZJP4Ut9EDaWrPhj9t/xb/bPxPstEjfdDo1modc/dmlw7f+OeVXzpW/4/8UyeNvG2ua9LkG/u5J1U/wAKFvlX8FwPwqT4c+E38deO9C0BAxF/dxxSFeqx5y7fgoY/hX9BYGjHL8DCnLTkjr+b/G5/JWZ4ieb5pUq09XUlaPpe0fwsfoB+zF4O/wCEL+C+gQPH5d1fRnUZ8jBLS/MuR6hNg/CvVa8A/aX+PL/CnS7Lw14WZB4nu1URiOMSfY4einaQQWbGFUg8ZPpn2TwUurr4Q0Qa/IJdc+xxfbnChczbBv4Ax97PQY9K/FMbRrzj9fraKrJtLr6+nQ/pXLMThqc/7Jw926EYpvoulr99Lv8AO5t147+1l4l/4Rv4H64FfZNqDR2EfvvYFx/3wr17FXyT+3t4j22PhTQEbIkkmvpVz02gJGcf8Ck/KtckofWMxow87/dr+hjxNivqeUYiot3Gy/7e939T49r6n/YN8L/afE3iTxA68WdrHZxk/wB6VtzEe4EQ/wC+q+WK+/P2K/Dn9jfBpL9lxJq19Nchj1KLiID842P41+o8T1/YZbNLeTS/V/gmfh3BWF+s5zTk1pBOX6L8Wj3yiiivxI/pgKKKKACvmv8Abm8XHSfh5pWgRvtl1a88yQZ6xQgMR/320Z/CvpSvz6/bI8Zf8JP8Yriwifda6LAlkuDwZCN8h+uX2n/cr6nhrC/Wcxg3tD3vu2/Gx8NxnjfqeT1Ip61LRXz1f4JnhlfZX7B3g77PoviPxRKnzXMyWFuxHIVBvkx7Eun4oa+Na/QK18Taf+zH+zrof26NW1YWo8mxbhp7yTMjqe+1SxyewUDqQK/QOJqk3hY4SirzqtJLyWr/AEPybgujSjjp4/EO1OhFyb83ovwvbzR7tRXk37M/ifxZ40+G51zxbcfaLm9vJZLNvJWLFthQBhQONwfBPOMckYr1mvx/E0JYatKjJpuLtpsf0Ng8VHG4eGJgmlNXSejswr8l/EVw11r+pzOAHkupXIXoCXJr9aK/I28uPtd3PPt2ebIz7c5xk5xX6BwYverv/D/7cfkviO/cwq/x/wDtpp+C7Ial4x0K0IBFxfwREEkD5pFHb61+r9flp8IEWT4s+CUZQyNrdkCrDII89OK/UusuMpXq0Y+T/NG/hzFLD4mfdx/BP/MKKKK/Oz9fCvz/AP2wviWPG3xLbR7SbzNM0ANartPDXBP75vwIVP8AgB9a+wfjl8SY/hX8N9T1oMv28r9nsUb+K4cELx3C8sR6Ka/MmeeS5mkmmdpZZGLu7nJZjyST61+i8I4DnqSxs1otI+vV/dp8z8e8QM29nShltN6y96Xotl83r8kdx8EfhzJ8UfiTpOh7GayL+feuvGy3TBfntnhQfVhX6cQQR20McMKLFFGoREQYCqOAAOwxXz/+xv8ACv8A4Q3wG3iO9i26pryrIgYcxWw/1Y/4Fkv7gp6V9C14/EuYfXcZ7OD92novXq/0+R9DwXlH9m5cq1RWnV95+S+yvu1+YV5P+1F4v/4Q74K6/Ikmy5v0GnQ84yZTh/8AyH5h/CvWK+Qf29fFJ3+F/DcbcASajMv/AJDjP/o38687JMN9azClTe17v0Wv6WPZ4lxn1HKa9VPVqy9Zafhe58i19L/sL+Dl1Xx3q/iGaPdHpNqIomPaWYkZH0RZB/wKvmivv39i7wz/AGJ8Go7902y6veTXO49dikRKPpmNiP8Aer9T4lxP1fLppbztH79/wTPwzgzBrF5xTclpBOX3aL8Wj3ukIBGDyKWivxA/poht7WG1UrBCkKk5IjUKCfwqaiijcSSWiCioLu7g0+1murqaO3t4UMks0rBURQMliTwAB3r5N8b/ALcdzb+LFsvCOiW2o6TFMIzcXgk8275x+6VSNme24MTwSB0r08DluJzGTjh43tu9l954uZ5zgsojGWLnbm2W7fyXRdz65ooorzD2wooooAKKKKACiiigAooooAKKKKACiiigAooooAKKKKACiiigAooooAKKKKACiiigAooooAKKKKACsDxP488OeCzANe1uw0kz5MS3k6xl8dSATzW/WT4l8LaR4x0mXTNb0631Owl+9DcJuAPqO6kdiMEdjWtL2fOva35ett/xMK/tvZv2Fubpe9vnbU+Xvjl+2TCkV3oXgT987q0UutvkKueD5A7n/bPHoDwa+P2YsxJOSeST3r6x+Jv7Dt2l+l14Gvo5LSWQB7DUZNrQAnllkx8yjOcEbsDqxpvgr9hy/tvGwHijULe78NQp5gawdlkuWyMRsCMoOpJBPoDzkfrWXZhkuXYW+Hn0u7/E7d/Pstu3U/AM3yniTOMbbFU72dlb4En1Xlpq9+j1sjj/ANi7wVfa58WYdfSNl07RIZWkmx8rSSRtGqZ9cOzf8B96++Ky/DfhjSvCGkw6XounwabYQ/cgt02r7k+pPcnk961K/O84zJ5pinXtZJWS8l3+8/YeHsmWR4FYbm5pNuTfS7stPKyS/EKKKK8Q+lCiiigAooooAKKKKACiiigAooooAKKKKACiiigAooooAK+F/wBrv46S+L9cuPBemhoNJ0q6ZLuQPn7VOvGCB0VDuGO557Cvsjx74qi8EeC9b16YBl0+0knCn+NgPlX8WwPxr8rLy7mv7ua5uJDLcTO0kkjdWYnJJ+pNff8ACWAhXqzxVRX5NF69/kvzPybj7NamGw9PAUZWdS7l/hWy+b/K2xEDiiiiv1k/BQooooA6b4beAr/4meM9N8PaeMS3Un7yYjIhjHLufYDJ9zgd6/Tzwr4ZsPBvhzT9E0yLyLGxhWGJe+B1J9STkk9yTXi37IvwcPw/8Gf8JBqUGzXdajV9rjDQW3VE9i33j/wEHla9/r8X4kzT69iPYU37kPxfV/ov+Cf0fwZkf9mYP6zWX72rr6R6L57v5LoFFFFfHn6IFFFFABRRRQAUUUUAFFFFABRRRQBR1q6u7HSrqewsjqV6kZMNoJFj81+wLtwo9T6dj0r8z/jVq3iDV/iNqsnibUba/wBVjfy5Fs5vNgtwOkKEcAL0IHfOec19W/tX/tCyeA7NvCfh642eILuPN1dRn5rOJhwB6Ow6f3Rz1INfDBOTk9a/VeFMvqUacsXUSXNt3t+i/Pfax+EceZtRxFWOAoybcH72vu37ebXrZbb3Ciiiv0M/Iwr6W/YT0c3fxD1+/aMPBb6UYG3LkBpJUI/SNv1r5pr71/Ys8CP4Y+GE2tXKGO612fzlBGD5CZWPP1JkYH0YV8vxLiFh8tmnvKyX6/gmfccG4SWKzmlJLSF5P5Ky/Fo+g6KKK/Dz+mwooooAKKKKACiiigAooooAKKKKACiiigAooooAK+Jv25PiF/avivTPCNtLm30tPtV0oPBnkHygj1VMH/toa+xvEuv2nhXw/qWs3z7LOwt3uJSOu1QSQPc4wPevyv8AFfiS78YeJdT1u/bdd39w9xJjoCxztHsBgD2Ar7vhPBe2xMsVJaQ29X/kr/ej8t4+zP6vgo4GD96o9f8ACv8AN2+5mVX3X+xl4Nh8H/Cy88T6gUtZNYlMxmmYIEtosqpJPQbvMbPoRXwpXceNvjD4j8b6XY6PPdfYfD1hEkFrpNplIERFCqW7u2B1bPJOMZxX3+cYKtmNGOGpy5Yt3k/JdEvX8j8n4ezPD5PiJY2tFynFWivN9W+iSuur1PtzUf2tvhlpurfYDrklzhtjXNtaySQqf94Dke65Fes6ZqdprWnW99YXMV5Z3CCSKeFw6Op6EEda/JKvqH9iz4vy6Rr7+BtSnJ0+/wB0unl24inAyyD0DgE4/vD1Y18Xm3C9PC4V18LJtx1adtV1a0W35H6RkPG9bG45YbHRioz0i1dWfRO7d77ep9r0UUV+cn7EFFFFABRRRQAVwHx71s+Hvg14vvVOx/7PkgVvRpf3YP5uK7+vE/2xLv7N8CNYjyQLi4tosDviZX5/74r0cupqrjaMHs5R/NHj5xVdDLcRVW6hL77Ox+eddV8KdEHiP4meFdNZd8dzqduki4z8nmAvx/ug1yteq/ss2gvfj34TjOMCWaXkZ+5BI3/stfvOOqOlhatRdIyf3I/lbLKSr46hSf2pxX3tI/SOiiiv51P7BCiiigCnq+q2uhaXeajfTLb2VpC880rdERQSx/IGvy3+I3jS5+IfjjWPEN1uD305dEY58uMcIn/AVCj8K+sP22fiuuk6DbeCNPm/0zUdtxflG5jgByiH3dhn6J6NXxXX6zwnl7o0JYya1novT/gv8kfgXHubLE4mOX0n7tPWX+J9PkvxbHRRPNKkcaNJI5CqqjJJPQAetfp98GPAC/DP4a6JoRUC6hh8y7Zf4p3+aTnvgnaD6KK+Nf2QfhgfHPxKj1e6iLaVoG26ckcPPn9yv4EF/wDgHvX6BV5XF2P56kMFB/Dq/Xp+H5nu+H+VunSqZlUWsvdj6Ld/N6fJhRRRX52fsAUUUUAfmD8c/Da+Evi94s0xE8uJL55YkAwFjkxIgHsFcVwtex/tdTxT/HvxCIiCUS2RyP7wt4/5DA/CvHK/ojLpyq4OjOW7jF/gj+Qs3pRo5jiKUNlOSXykz9MP2dNWbWfgh4OnYhilitsCDniJjEP0SvSK8w/Zn0qTRvgV4QgkUoz2rXAB9JZHlB/EOD+Nen1+DY9RWMrKO3NL82f1RlLk8vw7nvyRv68qCvIv2qPGg8F/BjWij7LvVANMhHr5md//AJDEn44r12vh/wDbk8df2x440zwxBJmDSIPOnCn/AJby4OCPZAhH++a9HIsJ9czCnBrSPvP0X/BsjyOKcw/s7Ka1RP3pLlXrLT8Fd/I+Z69L+B3jfTfhfquq+LbqNbvU7K1NvpVmTjfcSgrvP+wqB92P76jvXmlb/gLwVqHxD8Xab4f0xN11eyhN5GViQcu7eyqCT9K/bcXCnUoTjWdoW19Ov4b+R/M+Aq1qOKpzw6vUv7vX3tl809V5n0J+yt8PdQ+K3xDv/iR4od72KzufMikmHFxecEEf7MYwQBwDsA4BFfatYfgnwhp/gPwtpug6XH5dlYxCNc/ec9WdvdiST7mtyvwrNce8wxLqJWgtIrslsf1FkWVLKcGqMnepL3pvvJ76+Wy+8K/Pv9s3xB/bPxsurQPuTS7OC0GOgJUyn8cy4/DHav0Er8svixr3/CT/ABN8U6oG3R3OpTtGQc/IHIT/AMdAr6PhCjz4ydV/Zj+Lf+SZ8d4hYn2eX0qC+3K/yS/zaOUr9Rvg5oP/AAjXwq8Kadt2vDpsBkA/56MgZ/8Ax5jX5k+HdKbXvEGmaaud15dRW4x1y7hf61+sqIsSBEAVVGAqjAA9BXqcZVvco0e7b+6yX5s8Tw5w96mJxD6KMV87t/kh9FFfPP7R/wC09B8Nkn8PeG3juvFDLiWfho7EH1HRpMdF6Dgn0P57g8HWx9ZUKCu3+Hm/I/W8xzHDZXh3icVK0V97fZLq/wCtj6Gor5o/Y38TeOfGUHiLVvEeqXmpaMzJHaveNuzMCS/l+igFQQOMkehr6XqsdhHgcRLDykpOPVehOV5hHNMJDFwg4qV7J772/HoZniTXrbwt4e1LWL1ttpYW8lzKc87UUsQPfjA96/KfWtXufEGsX+p3j+Zd3s8lzM/q7sWY/mTX3J+2v46Hh34ZQaDDJtu9dnCMAcHyIyHc/wDfXlj6Ma+Dq/SuEcJ7PDTxMt5uy9F/wb/cfi/iBmHtsZTwUXpTV36y/wAlb7zofh6NKHjTSJtdmEOj284ubskZLxx/OYwO7Nt2gerCvWrCbW/2vPjfCLzfbaFb5doUPy2dmpGVB/56OcDPdj6LgeDRRPNKkcaNJI5CqqjJJPQAetfo7+zf8H0+EngGGK6jUa9qO251B+6tj5Is+iAkf7xY9DXo59i6eXw+sL+K04x8r7v8vwXc8jhXL62b1fqb0oRanP8AvW+GL/HT1e9j1GwsLfS7G3s7SFLe1t41iihjGFRFGAoHoAAKsUUV+LNtu7P6TSUVZBX5G3lv9ku54N2/ypGTdjGcHGa/XKvya8U2v2HxNq9sc5hu5o/mGDw5HNfpHBj96uv8P6n414jx9zCy85/+2/5G38H2C/FrwSScAa5Ykknp+/Sv1Kr8nfCGoDSfFmi3zEBbW9gmJPTCyKf6V+sVZ8ZRaq0ZeT/Br/M28OZp4fEw7OL+9P8AyCiivJP2lfi4vwo+Hs72kwTXtTDW1goPzIcfPL/wAEH/AHitfB4bD1MXWjQpK8pOx+p43F0sBh54mu7Rirv+u72XmfLf7XvxW/4Tz4gnRbGcvo+hFoBtPyy3Gf3r++MBR/ukj71cR8CfhhL8V/iNp+kMr/2bGftN/Kv8EC9RnsWOFHu2e1efMxZiSck8knvX6D/smfCj/hXfw6j1G9h2a1rgW6n3fejix+6j9uCWPuxHav2DMa9PIcsVKi/etyx9er/X1P55yjC1eKs7lXxK92/NLtZbR/Jel2e1wQR20McMKLFFGoREQYCqOAAOwxUtFFfix/SSVgr86f2tfEf/AAkPxy1tVbdDp6RWMfttQFh/32z1+i1flF451v8A4SXxrr2rbtwvr+e5Bz2eRmH6Gvv+D6PNialZ/Zjb73/wD8o8Q8TyYKjh19qV/wDwFf8ABRiV+qPwx0D/AIRb4deGtJ27XtNPgjkH+3sG8/8AfWTX5ieEdLGt+LNF05hlby9gtyPXfIF9Pev1iru4yq6UaS83+SX6nl+HNBOWJxD/ALqX4t/kgooor8yP2wKrX9/baTY3F7e3EdraQIZJZ5WCoigZJJPQCqfibxPpfg7RbnVtZvotP0+3XdJNKeB6ADqSewHJ7V8CftAftH6n8XrxtOsPN03wtC+Y7UnElwR0eXB59l6D3PNe9lOUVs0qWjpBby/Rd2fK59xDhsjo3n71R/DHq/N9l5/ca37SP7TE/wAT7iTQPD7y2vhWJvncgo98wPDMOoQHkL36nnAXsv2Qf2fzeT2/j3xDa4t4m36TazL99h/y8EHsP4ff5uwJ8+/Zm+AEvxY17+1NWiePwrYSDzjyv2uQc+Sp9Om4joCAOTkfoJBBFaQRQQRJDDEoRI41CqqgYAAHAAFfVZzj6OV4f+y8Bo/tPr9/d9ey09PheG8rxOeYr+3M11X2F002dukV07vX1looor83P2QKKKKACiiigAooooAKKKKACiiigAooooAKKKKACiiigAooooAKKKKACiiigAooooAKKKKACiiigAooooAKKKKACiiigAooooAKKKKACiiigAooooAKKKKACiiigAooooAKKKKACiiigD55/bc8Uf2P8JoNKjfEur30cTLnrFHmRj/30sf518G19Oft3eJPtvjjQNEV9yWFi1w4HQPK+MfXbEp/GvmOv2/hqh7DLYPrK7+/b8Ej+ZOM8V9azmqk9IWivkrv8Wwooor6k+HCvYv2XvhJ/wALR+IcUl7D5mg6TturzcPllOf3cX/AiMn/AGVavHlUswAGSeAB3r9KP2dvhiPhZ8MtPsJ4tmrXf+mX5I5ErgfJ/wAAUKv1BPevluIcx+oYNqD9+ei/V/L82j7jhHJ1m2YJ1FenT96Xn2Xzf4JnpwAAwOBS0UV+IH9NhRRRQAUUUUAFFFFABRRRQAUUUUAFYnjXxPB4L8I6xr1wu+LTrWS5KZxvKqSFz6k4H41t15/8fdLttY+Dniu3vL5tOtRZmaSdEDtiNhJtAJGS23b1/irpw0I1K9OE9m0n6XOLG1J0cLVqUviUW16paH5r+INevfFGuX2r6jMZ769maeaQ92Y5OPQDoB2AArPoor+jYxUEoxWiP48lKU5OUndsKKKKog6z4V+Abn4m+PdJ8PW+5VuZQZ5VH+qhXmR/wUHHqSB3r9QdM0220bTbWwsoVt7O1iWCGJOiIoAUD6ACvl39hTwKltouueLp4wbi6l/s+2YjlY1w0hHszFR/2zr6tr8a4pxzxOM9hF+7T0+b3/yP6L4GytYPL/rUl79XX/t1bffq/muwUUUV8YfpAUUUUAFFFFABRRRQAUUUUAFFFFABRRRQAUUVw3xq+IM/wu+G2r+I7W0W9urYRpFFJnYHd1QFsc7Ruz79OM5rajSnXqRpQ3k0l6s58RXp4WjOvVdoxTb9Fqzxv9uH4iDR/COn+EbaUfatWcXF0oPK28bZUH/ecDH/AFzaviSuj8feP9a+JfiSbXNduFuL2RVjHloESNF6KqjoBk/mSa5yv3jJ8B/ZuEjQfxbv1f8AVvkfyxxBm39s5hPFK/LtFPol/m7v5hRRXV/D34XeJfifqZsvD2myXZUjzbhvlhhB7u54H06nHANerUqwowdSo0kurPCo0amIqKlRi5SeySu2cpVzRtVutD1ex1KycxXlnOlxC4/hdGDKfzAr7X+HH7EvhrQo4rnxZcyeIb7ALW0TNDaofTjDv9SQD3WvadM+EvgnRpoJrLwhodtcQEGKdNPiEiEdCH27s++a+JxXFmCg3ClFzX3L8dfwP0rA8BZlViqtacab7btfdp+J01rKbi2ilZDGzoGKHqpIzipqKK/Ij+gVsFFFFAwooooAK8q/ah0CbxF8DPFEMCs00ESXgA/uxSK7/wDjitXqtQ3NvFd28sE0aywyoUeNxkMpGCCPQiunDVnhq8Ky+y0/udzjxuGWMw1XDSdlOLj96sfkbXpv7NGorpfx08ITMxQNdNBkeskbxgfiWxUPx3+EN58H/G9xYMjvpFyzTadcnkPFn7pP95cgH8D0IrhNF1a40HWLDU7Rtl3ZTx3ML+jowZT+YFfv0pU8wwcvZO8ZxaXzVj+T4Rq5RmEfbxtKlNNr0af/AAx+tlFc/wCBPGmnfELwnp2v6XIHtbyMPt3ZaJ/4kb/aU5B+ldBX89zhKnJwmrNaM/rinUhWhGpTd4tXT7phXJfE/wCI+mfCvwde6/qbBliGyC3DYa4mIOyNfc45PYAntR8Rfih4d+FuivqWvXywAg+Taphp7hv7qJ1P16DuRX56/Gj4zat8ZvEo1C+H2TT4AUs9PRyyQL3J9XPdsdgOgFfS5LktTMqqnNWpLd9/Jf59D4viXiWjktF06bTrvZdvN/ouvpc5bxf4r1Hxx4l1DXdVm8+/vpTLI3ZewVfRVAAA7ACqGm6bdaxqFtY2UD3N5cyLDDDGMs7scBR7kmq1fZ37H3wFbRbeLx3r1vtvbiP/AIldtIvMUbDmY/7TAkD0Uk/xDH6vmOOo5ThfaNbaRXd9F6fofg2UZXiM+xypJvV3lLsurfm+ndntvwU+GFv8Jfh/YaHHse9P7++nT/lrOwG4+4GAo9lFd7WV4i8T6T4S019Q1rUrbS7JDtM11KEXPYDPU+w5rzDUf2uvhdYMyrr8l4y5yLeynPPoCUAP51+JKhjMxqSrRhKbb1aTep/TDxOXZRShhp1Y01FJJOSTsvV3Z7JRXzpqX7cvgO03La6frd8w6FbeNEP4tJn9K5HVP2+ohuXTvBrue0l1fhcf8BWM/wA67qeQZnV2ov52X5s8urxZktH4sQn6Jv8AJM+ua5n4h/EDSfhn4VvNd1idY4IFPlxbgHnkx8saDuxP5ck8A18dax+3N44vAyWGmaNpqno3lSSyD8S+P/He1eLeMvH/AIl+JerJd6/qdxq11nbEjcImeyRqAq544A5r3cHwniZ1E8W1GPWzu/8AL53Plsy4+wVOlKOAi5zezasl5936W+aKHivxJd+MPEuqa3fHN3qFw9xJjopY52j2HQewFdX8E/hHqPxf8Z2+mW6PHpkTLJqF4B8sEWeef7zYIUevPQGvWvhx+xB4g1iSG68X3sehWWQzWdswmumHoSMon1y30r698EeA9D+HegxaRoFhHY2acnby8jd3djyzH1P0HAAr3804jw2EpOhgnzStZNbL59fK2h8pkfB2Mx9dYrM4uEL3afxS67dE+t9e3c2rO0h0+zgtbaNYbeBFijjXoqqMAD2AFT0UV+SN31Z/QCSSsjP1/W7Tw3oeoatfSeVZ2MD3Ez+iKpY/jgdK/K7xh4muvGfinVddvTm51C5e4cZyF3HhR7AYA9gK+wP23fieNI8NWfguylH2vVCLi9CnlLdGyqn/AH3H5Rkd6+KK/WuEsB7HDyxU1rPb0X+b/JH4Dx9mixOLhgab92nq/wDE/wDJfmwr7q/Y2+EI8I+EW8WajDt1bWox9nDDmG16r+LnDfQJ718ufAD4YN8VviVp2lTRs2lwf6XfsMj9ypGVyO7Ehf8AgWe1fpbFEkMaRxoqRoAqoowFA6ACufizMuSCwNN6y1l6dF89/wDhzr4CyZVakszrLSOkfXq/ktF5t9iSopLiKF40klRGkOEVmALfT1r59/aX/aXX4aI/h3w3JFP4nlTM05AdLFSOCR0MhHIU8AYJHIB+HNZ1zUfEOoy3+p31xqF7IcvcXMpkc/iTXz2V8M18wpe2qS5IvbS7fna60Prs740w2U13hqMPazW+tkvK9nd99NO99D9UfGOs/wDCOeEdc1bOPsFjPdZx/cjZv6V+ULMWYknJPJJ716FpPx58Y6Z4O1XwvNqb6no2oWzWxiviZGgB7xuTkemCSuCeO9eeV93kOUVMqVVVGnzNWa7L/hz8t4p4gpZ86EqUXHlTun0ba+/ZHoH7P2nDVPjV4NhILbdRinwP+mZ8z/2Wv04r8rPhr4zf4eeO9F8RJB9pFhcCR4c4LoQVdQexKk4NewfGf9r7WviBZy6R4cgl8O6NKpWaTzM3Vwp6qWHCKe4XJPc4OK8vPsoxWZ4yl7Je4lq301+/se3wpxBgcky6t7dt1HK6it3ora7LW9z1D9o39q6Hw6t14Y8F3K3GrcxXeqxnKWvYrEe8nqei+5+781/Bz4Uar8avGy2ETyraq3n6jqD/ADeVGTycnq7c4Hc5PQE1z3gPwLq/xH8T2mhaLb+feXByWPCRIPvO57KP8AMkgV+kvwo+F2lfCTwjb6Jpi+Y/+surxlw9zKRy59B2A7AD6mcZXw3DWE+r4XWrLr19X+i/4Jpl2GxnGmP+t47ShB7Lb/CvP+Z7+mhv+G/Dmn+EdBsdH0m2W00+zjEUMKdgO5Pck5JPUkkmtSivNv2gfiavwr+Geo6pFIE1O4H2SwXv5zg4b/gIDN/wHHevzGlSqYusqcdZSf4s/bK9ajl+GlVn7sIK/oktl+SR8Y/tV/EEePPi7qKW8nmafpA/s63IPDFCfMb8XLDPcKK8epWYsxJOSeST3q9oGh3nibW7DSdPi86+vZ0t4U9WYgDPoOeT2r+g8NRp4LDxox+GK/Lr+p/JOMxNXMsXPESV5VJXt67Jfkj6C/Yz+EI8V+KZPF2pQb9L0aQLaq4+WW6xkH/tmCG+pT0Nfc9c18O/BFl8OfBml+HrD5oLKLa0hGDLITl3PuWJP410tfhub5jLMsXKr9laR9P+Duf09w9lEcmwEMP9t6yf95/5bL0CiiivFPpQr8uvjRpp0j4t+MbUjAXVrllHorSMy/oRX6i1+e37Y3h06H8btQugpWLVLaC8T0zt8tv/AB6Mn8a+74QqqOMnTf2o/k0flniFQc8vpVl9mf4NP9UjxCv1T+G3iJfFvw/8O6wH3teWEMrn/bKDePwbI/Cvysr7Y/Yy+LWmTeBJvCuq6hBZ3ulSPLbi5lCCS3clzgk87WL59AVr6Ti3CSr4SFaCu4P8H/wbHxvAOPhhcfPD1HZVI6esdV+DZ9LalqNro+nXN9ezJbWdtG0000hwqIoySfYAV+aXxy+K1z8XfHt3q7F49Oi/0fT7duPLhBOCR/eY5Y+5x0Ar2D9rP9om18XRnwd4XvBcaSjhtQvoWylywOVjQ90BwSehIGOBz8y6fYXOq39vZWcL3N3cyLDDDGMtI7HCqB6kkCsuGcoeEpvGYhWlLZPov83+Xqb8aZ+swqrLsJK8IvVr7Uuy7pfi/RHrP7MHwm/4Wj8RYXvIfM0LSdt1e7h8shz+7i/4EQc/7KtX6MV558DPhXb/AAj8AWekAI+oy/6Rfzr/AMtJmHIB/uqMKPYZ7mvQ6+Iz3Mv7SxblF+5HSP6v5/lY/TuFsm/sbAKM1+8nrL9F8l+Nwooor5w+wM3xLJLF4d1R7fPnraStHtGTuCHH61+TNfrxX58/tI/s9al8NfEF7rWlWj3HhO6lMsckK5+xljny3H8Kg8K3TGBnNfoXCOMpUalTD1HZztbztfT8dD8j8QMvxGIo0cXSV407qVul7a+mmvyOC+CVuLn4w+CkJKgaxavkf7Mqt/Sv1Dr8n/B3iBvCXi3RdbRDK2nXsN35YON+xw238cYr9Dn/AGm/hpFo8Wov4qtRHIm8QKrtOOOhjUFgfqK6uLMJiK9alKlByVmtFfW/kcPAOPwmGw2Ip16kYO6erS0t5nqVeffFj42+GvhBppm1a58/UJF3W+mW5Bnm9Dj+Fc/xHjrjJ4r51+KX7cF3fRzWHgewawjYFf7Uv1DS/VI+VX6sT9BXy7q2r3uu6jPf6jdzX17O2+W4uHLu59STXFlnCtWs1Uxvux7dX69vz9D0s746w+Hi6OWe/P8Amfwr07v8PU7P4t/GnxD8YdY+06rN5FhExNrpsJPkwD/2ZsdWPP0HFXfgV8EtS+M3icW0e+00S1Kvf3237i5+4nYu3OPTknpgxfBT4Kav8ZvEYtLQNaaTbkNfaiy5WFf7o/vOey/ieBX6KeCvBWkfD7w5a6JolqtpY246dXkbu7n+Jj3P9ABX0GcZvRyeisHg0lO3TaK7+v8Aw78/kuHuH8TxDiHmOYtunfVveb7LyXV/JeVrw34c07wjodno+k2qWen2cYjihToB6k9SSckk8kkk1qUUV+RSk5tyk7tn9BQhGnFQgrJbIKKKKksKKKKACiiigAooooAKKKKACiiigAooooAKKKKACiiigAooooAKKKKACiiigAooooAKKKKACiiigAooooAKKKKACiiigAooooAKKKKACiiigAooooAKKKKACiiigAooooAKKKKACiiud+IHiyHwN4I1vX52ULYWkkyhv4nA+Rf+BMVH41cISqSUIrV6GVWpGjTlUm7KKbfoj88P2i/Eo8V/GnxVeI++GK7NpGQeNsIEWR7EoT+NecU+eaS5mkmlcySyMXd2OSxJySaZX9G4eisPRhRjtFJfcj+PMXiJYvEVMRLebb+93Ciiiug5D2D9lX4ejx98XNONxHv0/SR/aNxkcMUI8tfxcqcdwGr9GK+bf2HPBo0f4daj4gkTE+sXZRGPeGHKjH/AzL+Qr6Sr8R4lxjxWYSgn7sPdX6/j+R/THBeXrA5TCo171T3n6P4fw1+YUUUV8qfdhRRRQAUUUUAFFFFABRRRQAUUUx3WNSzEKoGSSeAKAFZgoJJwo5JNfNv7XXxR0e6+El5pWjapbajNd6hDZ3H2SQSKgXMpBYcZyiAjORu5r54+PPx/1v4qeIr23tr6a08LxSNHa2MTlFlUHHmSAfeZuuDkLnA7k4nxAW30f4f+ANFt3DSyWk+s3RXgGS4k2KD7iOBB+PvX6VlvDksNVoV8RL3m78q6WTer+SXr3PxfOuMY42hicLg4e4otcze92o6L0bd30WyPPaKKK/Tj8UCtnwb4an8Y+LNI0O2DGbULqO3BUfdDMAW+gGSfpWNXvH7GFzpcHxjgS8sbi71Ca2lSxljCmO3baS7vkgj5AVBGfvYxzxwY+vLC4WpXiruKbPVyrCxxuOo4abspSSf3/m9l5n218OvAOm/DHwhZeHNJkuJbK0MhWS6ZWlYu7OSxVVB5bHToBXTUUV/PVSpKrN1Ju7bu/U/rmlShQpxpUlaMUkl2S2CiiiszUKKKKACiiigAooooAKKKKACiiigAooooAKzPEfh6w8WaFfaPqcAubC9iaGaM91I7HsR1B7EA1p0VUZOLUouzRM4xnFwkrp7n5ufG/wDZ8134O6nJMY5NR8NyP/o2pouQoJ4SXH3H/Ru3cDyqv1xu7OC/tpba5gjubeVSkkMqBkdT1BB4I9jXm5/Zn+GJ1Uah/wAIhZ/aN27YJJfJz/1y3bMe23FfpOB4vUKXLjINyXVW19U7W+X3H4xmfh9Kdfny+oowfSV9PRpO/wA/vZ8mfs9fsyX3xVki1rWvN07wsjHDrxLeEHlY89F6gv7YHOcfdvhvwxpXg/R4NK0Wwh07T4BhIIFwPqT1JPcnJPc1oQQRWsEcMEaQwxqFSONQqqo6AAdBUtfIZpm9fNKnNN2gto9F/m/M/Qsj4fwuR0eWkrze8nu/TsvL77hRRRXhn04UUUUAFFFFABRRRQAUUUUAc5488AaJ8SfD82ja9Zrd2j/MjDiSF+zo38LDP9DkEivij4ofsdeLvB08tz4eRvFGk5yv2dcXSD0aL+L0ymc9cCvvqivcy3OcVljtSd4vo9v+AfL5zw5gc7V68bTW0lo/n0a9flY/MHwV8TfG3wX1K4h0q8udId2zcafdw5jcju0bjg8YyMHtmu31b9sr4lalatDFe2OnEjaZbSzXf/4+WAP0FffWp6Lp+tQiLULG2vov7lzCsi/kwNcL4j/Z3+HPincbzwlYRSH/AJaWSm1bPr+6K5P1zX0y4hy7EVFUxeEXN30f52PinwjnGDpOjgMe1HonzR/Ju3yPzd1zXtS8S6jLqGrX9xqV7J964upTI59sk9PaqUUTzSpHGjSSOQqqoyST0AHrX3637Fnw2Nx5gh1RU6eSL07f5Z/Wu/8ABHwS8EfDuUTaF4etra6HS7l3TTD6O5JH4YFezU4twVKnahCTfRWSX5/ofOUeAMzrVb4mrFJ7u7k/yV/m0fN/7Ov7Jdzd3dr4m8cWjW1rEwktdGmXDzEchph/Co/uHk98DhvskAAYHApaK/OMxzKvmdX2tZ+i6I/ZMoyfC5Lh/YYZb7t7t+f6LZHzp+118GfE/wATrbQr/wAOIdQbThKkunGZUJD7T5ibiAT8uCM56Yr5B1j4PeONABN/4S1mBB1k+xSNH/30oI/Wv1Jor28u4kxGX0I4fkUorbo9Xf8ArQ+azjgzCZtiZYt1JQnK19mtFbbfp3PyKmgktpGjmjeKReqOuCPwNMr9atS0XT9Zi8vULG2vo/7lzCsg/Ig1xup/AL4dauzNceDdJVmzk29uIP8A0DFfSUuMqT/i0WvRp/5Hxtbw6xC/gYiL9U1+TkfmPX0R+yX8Db7xb4us/FerWTw+HtMcTwNMmBdzj7gXPVVPzE9MqB64+r9H+AHw60OZJbXwfpZkQ5VriLz8H1/eFua75EWJAiAKqjAVRgAegrgzLitYijKjhYOPNpd9vJL87nqZNwG8JiY4jHVFLld1FXs2trt208raj6KKK/Oz9fCiiigD4D/am+FHjXTvHuueKtQtX1PRbyYvFf2oLpBEOEjkHVNqgDJ+UnoecV4HX67kAjB5FcNqHwO+H+q6ib668IaRJclt7MLZVDHOcsowD75HPev0XL+LFh6MaOIpX5VZOPl5f16H4/m3ATxWIliMJWtzNtqWur1dmv1XzPNv2Mfh0PCnw1bX7mHZqGvSeaCw5W3TIjH4ku3uGX0rsP2hPjNB8HfBT3MJSXXr7dDp0Dcjd/FIw/uoCD7kqO+R6Pe3lnoOlT3Vy8dnYWcLSSORtSKNRknjoAB+lfmd8avildfFvx7e63Lvjsh+4sbdj/qYFJ2j6nlj7se2K4Mswks/zGeKrr3E7v8ASP8AXReZ6mdY+HCmT08DhX+8asv/AG6f3vTzfkzjNQ1C51a/uL29nkuru4kaWWeVtzuxOSSe5JqvRXpHwS+CGr/GfX3t7VvsWk2pU3uoOuVjB6Ko/ic84Htkmv1mtWpYSk6tV8sYn4JhsNXx1eNGhFynJ7d/66s83or9NfBXwD8CeBdNS1svDtndSbdsl3qEK3E8hxgkswOM+i4HtWF4+/ZX+H/jmCRo9JTQb9h8t3pIEOD7xj5D78Z9xXxkeL8I6vLKElHvp+R+jz8PswjR541Yuf8ALr+f/AS8z8563PBXgrV/iD4jtdE0S1a6vrg8Dosa93c/wqO5/qQK+qPDf7BlrBrEra94nlvNLAIjSwgEEzHsWLbwo68AH6ivoX4dfCnwz8LNNez8PactqZSDNcud80xHTe55I9BwBk4HNXj+KsJSg1hffl00svnez+RllfAmPxFVPHfu4LfVOT9LXWvdv5Mx/gp8FNI+DPhwWloFu9VuAGvtRZcPM391f7qDsPxPNej0UV+T169TE1HVqyvJ7s/e8LhaODoxw+Hjywjokv6/4cK+Wv2y/hX4y8b3Ok6xolu+raRp1sySWFt808cjMS0gTq4KhBhckbemK+paK6cBjZ5fiI4imk2u/mcWa5bSzfCSwlaTSl1XlqvX0PyJlieGV45EaORCVZWGCCOoI9a+mf2H/h0Na8W6j4tu4d1tpKeRalhwbiQfMR/upn/v4DX1j4n+FXg/xnc/aNb8N6dqFz3uJYF80+xcYJHsTWz4f8OaX4V0uLTdH0+30yxizst7aMIgJ6nA6k9z1NfY5hxTHGYOVCnTcZS0eulutvXbY/Oso4Gll+YQxVaqpwg7pWabfS/RW33exp0UUV+fH64FFFFABXzh+2j8Lbrxh4QsfEmmW7XF7ohf7RHGuXe2bBZvU7CAcejMe1fR9Fd2Bxc8BiIYinvH8e6+48vM8vp5pg6mDq6KS37PdP5M/IhVLMABkngAd6t6po2oaJOkOo2NzYSyIJUjuoWjZkPRgGAyD61+qFj4I8OaXqT6jZ6BpdpqEh3PdQWcaSsfUuFyT+NVvGvw68NfESzS18R6PbapHHkxtKCJI89drqQy/gRX6EuMqfOk6L5euuvyX/BPyN+HVVUpNYhOfRcrS+bu3+B+VgGTgda+zf2SP2ebjw+8fjbxNaNBfsuNMsplw0KsOZnHZiDhQegJPUjHsvhX9nr4d+C9Sj1DSfC9tFeRndHNcSSXBRuxXzWbafcc16NXmZvxN9covD4WLjF7t727aX/M9rh7gn+zsQsXjpqco/CleyfdtpXa6aaPUKKKK+CP1YKKKKACo5YkmjeORFeNwVZGGQwPUEVJRQB8sfH79kKDXDPr/gS3hs7/AAWn0ZQI4pveHoEb/Z+6e2D1+ONT0u80W/msdQtJrK8hYpLb3EZR0PoVPIr9bq5nxj8NvC/j+JY/EOh2eqFBhJZo8SoPRXGGA+hr7nK+KKuEiqOKXPFbPqv8/wCtT8vzzgehj5vEYGSpze6+y/u2+V15H5W17n8Ev2Vtf+Jc0Gpayk2g+G8hjNImJ7kekSnoD/fYY54DdK+wfDP7Pfw78IXi3emeFbNLlTlZblnuSh9V81mwfcV6JXdmHFzqQ5MFBxv1dr/Jar+tjzMp8P40qiq5lUUkvsxvZ+rdn8kl6mP4U8J6T4I0K20fRbKOw063GEij9e7EnkknqTya2KKK/OpSlOTlJ3bP2CEI0oqEFZLRJbIKKKKksKKKKACiiigAooooAKKKKACiiigAooooAKKKKACiiigAooooAKKKKACiiigAooooAKKKKACiiigAooooAKKKKACiiigAooooAKKKKACiiigAooooAKKKKACiiigAooooAKKKKACiiigAr5J/bg+KkcdnZeBLCbdNIy3mpbT91RzFGfqfnI/2UPevqjWZ7220m7l061W9v1jYwW7yCNXkx8oZj0GcZPpnAPSvyx8dXeo33jPXJtXvE1DUzeyi4uoiSkjhyCVyB8vHAwOMcCvtuFcDDE4p15v+Hql59H8vzPzPjrNKmDwKwtNa1dG/Jbr1e3pfujDooor9iP54Ciiuj+HngXUfiT4v07w/pa/6RdyYaUglYYxy8jeyjJ9+AOSKzqVI0oOpN2S1ZrSpTr1I0qavKTsl3bPuH9lbx0niXwPp+kaTos9tomi2kdtNqV04Xz7sgNIsaDPy5ZmLFgeV45OPdKwPA/gzTvh94V07QNKj8uzs4wgJHzSN1Z29WYkk/Wt+v55x1aniMTOrSVotv19X5vc/rrK8PWwuDpUcRK8opJ20S8l5Lbu9wooorhPUCiiigAooooAKKKKACiiigArnPiPcPa/DzxRNHu8yPS7p12feyIWIx710dcj8UtUs7P4d+K1nuoYmXSbolWcBv9S3brXRh1etBW6r8zkxclHD1G3bR/kflrVvUtWu9YlhkvJjM8MEdtGcABY41CooAHYAfXknJJNVKK/o9pN3P455mly30CiiimSFfb/7GPwek8L+H5vGeqQmPUNWiEdnG45jtcg7/q5AP+6qn+Kvjrwbd6LYeJLK68QWs99pUD+bLaWxAafHIjJP3VJwCeuM45r9Jvgz41u/iJ8PNN8Q3enw6WL1pDBZwEsIolkZEBJ6nC5yAByOK+E4sxValhVSpq0ZOzf42X3Xf/BP1DgPBYavjnXqyvOCbjH7k5PppeyW97vodxRRRX5Ef0GFFFFABRRRQAUUUUAFFFFABRRRQAUUUUAFFFFABRRRQAUUUUAFFFFABRRRQAUVzfj7x/o3w08OSa5rtw9vYo6xfu0LuzseFAHU9T9Aai+H/wASvDvxP0c6l4d1Bb2FG2SxlSkkLejoeR7HoexNb/V6rpe35HyXte2l/U5Xi8Oq/wBWc17S1+W6vbvbc6miiisDqCiiigAoqjfa3p2mHF5f2tqc4/fzKnPUdTUtlqNpqUfmWl1DdR/34ZA4/MGq5ZWvbQjni3yp6lmiiipLCiiigAooooAKKKKACiiigAooooAKKKKACiiigAooooAKKKztf1yz8M6Jf6tqEvk2NlA9xM/oqjJx6njgdzVRi5NRjuyZSjCLlJ2SPmn9tv4rHStFtPA+nzYudQAub9kP3YAfkT/gTDJ9kHZq+Lq3/HvjK++IPi/VPEOotm5vpjJszkRp0RB7KoAH0rAr99yjALLsJGj9rd+r3/y+R/KGf5rLOMfPE/Z2iu0Vt9+782b/AID8Fal8RPFmneH9Kj33d5IE3t92NOrO3soBJ+nFfpp8O/AWl/DTwlY6BpMYS3t1+eUjDzSH70je5P5cDoBXjH7HHwg/4Q/wi3ivUYNusa1GDAHHzQ2vBX6FzhvoE96+jK/NOJc1eMxH1ak/ch+L6/dsvmftHBeRLL8IsbWX72ovuj0Xz3fyXQKKKK+LP0kKKKKACiiigAooooAKKKKACiiigAooooAKKKKACiiigAooooAKKKKACiiigAooooAKKKKACiiigAooooAKKKKACiiigAooooAKKKKACiiigAooooAKKKKACiiigAooooAKKKKACiiigAooooAKKKKACiiigAooooAKKKKACiiigAooooAKKKKACiiigAooooAKKKKACiiigAooooAKKKKACiiigAooooAK/Kf4hW0dn4+8SwRTJcRRancos0ZyrgSsAR7HrX23+2B8UtW+HngexstFmNpe6zLJA12nDxRKoLbD2Y7gM9QM45wR8CV+q8IYOpTpTxUnpPRL0b1PwnxBzGlWr08DBe9T1b/xJWX3ahRRRX6GfkQAZOB1r9Av2Uvgp/wrPwj/AGxqlv5fiTV4w8quPmtoOqRexPDN74H8NfKv7LeiaPr/AMbNBtNZj86IeZNBE33HmRC6BvUfKTjuQB7V+kFfmvFuYzhy4GGiau33XRfetfkfs3AOT0qnNmlTVxfLFdnZXfrZ2Xz8gooor8xP20KKKKACiiigAooooAKKKKACiiigCrqWm2msWE9lfW0V5ZzoY5YJ0Do6nqCDwa+BP2mfhF4R+HXiGc+HNdgjmyrTeHpt7TQBsEGN8EFcEHDHIHc9v0Fr88P2wv8AkvOtf9cLb/0SlfbcJyqPGunGbUbXa6OzS1+/fc/M+PYUY5bGrOmpS5kk3urpvRr02d15Hi1FaMfh7UZdAm1tbSQ6VDcLavdY+QSspYKPU4HOOmVzjcM51fsCkpXs9j+e5RlG3MrX1CiiiqICv1Q+GHh//hFfh14a0hl2yWmnwRSAf89Ag3n/AL6ya+G/2d/2dNR+LV/Hq96TYeF7WbEk5AL3LrgmOMenTLHgZwMnOP0Mr8r4ux1OrKnhacruN3Lyelv1P3Pw/wAsrUIVcdWjZTSUfNatv02t3Ciiivzs/YAooooAKKKKACiiigAooooAKKKKACiiigAooooAKKKKACiiigAooooAKKKwfFnjjQPAunm91/VrTSrf+E3EgDP7Iv3mPsoJq4QlUkowV2+xnUqQpRc6kkkt29EeR/tqSRp8E5Q/3n1C3VOO/wAx/kDXxn8J/ifqnwm8YWutac7NECEu7XdhLmEn5kPv3B7EA16/+1J+0XoHxX0Kx8PeHobuS2tr0Xcl7cII0kKo6gIud2PnJycdOlfN1fs+Q5fKnlroYqFuZu6fZn838VZrCtnKxWBqX5FFKS7q7+e/ofpb4g/aM+Hfhm0imvfE1o0kkayC2tc3EwyMgMsYO0+zYryLxR+3lo1tvTw/4bvL9ugm1CVYFHvtXeSPxFfF9FY4fhPAUtal5+rsvwt+Z04vjzNa+lHlpryV397uvwPdPEv7ZnxH10utndWOhRHgLY2oZsf70m859xivMdd+J/i/xMW/tTxPq16rHPly3khjH0XOB+ArmaK+koZfhMN/CpRXyV/v3PjcTm2YYz/eK8peTbt92wE5OT1qxYajd6TdR3VjdTWdzGcpNbyGN1+jA5FV6K72k1ZnlpuLutz6j+AH7XGqafq1poPji9+36XOwii1af/W2zHgeY38aZ6seRnJJFfagIIyORX5EV92/sk/Gy38U+CR4e1u/ii1fR9sMT3EoU3FueI8Z6suNp9gp71+Y8S5JCnH65hY2/mS/O35/8OftfBfEtStP+zsdO7+w29dN4t9e6+a7H0XRSAgjI5FLX5sfswUUUUAFFFFABRRRQAUUUUAFFFFABRRRQAUUUUAFfLP7cXxJ/szQNO8GWku241Ei7vQp6QIfkU/7zjP/AGz96+oLq5isbaW5uJFighQySSOcBVAyST6AV+Xnxa8ezfEv4haz4gkLCK5mIt42/wCWcK/LGv8A3yBn3Jr7LhfA/WsZ7aS92nr8+n+fyPznjjNPqOXfVoP36un/AG6vi+/RfM5CvTf2ePhW3xY+I9nYToTpFn/peoN2MSkYT6u2F+m49q8yr9E/2V/hcPhx8MrWe6g8vWdZ23l0WGGRSP3UZ/3VOSOzO1foWf5j/Z+Dbg/flov1fyX42PyThXKP7XzGMaivTh70v0Xzf4XPYY41iRURQiKNqqowAB2FSUUV+Fn9QhRRRQAUUUUAFFFFABRRRQAUUUUAFFFFABRRRQAUUUUAFFFFABRRRQAUUUUAFFFFABRRRQAUUUUAFFFFABRRRQAUUUUAFFFFABRRRQAUUUUAFFFFABRRRQAUUUUAFFFFABRRRQAUUUUAFFFFABRRRQAUUUUAFFFFABRRRQAUUUUAFFFFABRRRQAUUUUAFFFFABRRRQAUUUUAFFFFABRRRQAUUUUAFFFFABRRRQB8h/t4eL9OlTw94YSJJtUidr+SbPzQRkFFT/gZBJ/3F9a+Q69A+P8Artz4g+NHjG4uWy8OpTWiDPASFjEv6ID+def1+/ZNhVg8BSpdbXfq9T+UOIsc8xzSvXtZXsvSOi/K4UUUV7R82ek/s3o7/HHweIwS32zJx6BGJ/TNfpfXx9+yn8FY01Twh4/s75b2JYLxL2MAqLe4IKRquQN2Y5CGxwGBGTX2DX4xxTiqeJxsVTfwqz9U2f0dwNga2Dy2TrK3PLmXo4xs/wCu1gooor44/RQooooAKKKKACiiigAooooAKKKKACvzx/aoaC4/aL8QpfySR2cQtgWiUF9otYm2j3JOMnpnngV+hUkixIzuwRFG5mY4AA7mvzt/ai+KGn/Er4iy/wBjxxf2Vp+YUuY0AN3LgB5Scc5CIgz/AAov0r7fhKM3jZyjHTlab7Xat+X9WPzLj+dJZbTjKVpc6aXeyafyV9/RdTynU9Tk1KYfKIbePKwWyE7IVznauf1PUnJJJJNU6KK/X0lFWR/PcpOTuwp8EMlzNHDEhklkYIiKMliTgAUyu8+B1/4a0f4l6Tqviu9NnpOnP9s4heUyypzGmFBP3sHnj5cd6yr1HSpSqJNtJuy3fkdGGpKvXhSlJRUmlduyXm35H6MfDnwjD4D8C6HoEQGLC1SJyvRpMZkb8XLH8a6SsLwb410X4gaFFrOgX6ahp8pK+YoKlWHVWUgFSOOCO4PQ1u1/Olb2jqydVWld3vvfqf2BhlRVCCw7TgkrW1VraW+QUUUVidIUUUUAFFFFABRRRQAUUUUAFFFFABRRRQAUUUUAFFFFABRRVTUtTs9GsJr2/uYbKzgXfLPcOERB6ljwKaTbshNqKbb0Ldc143+Ivhz4c6Z9u8Q6rBp0LZ8tXOZJSOyIMsx+g+tfOHxe/bYitTNpngGFbiXlW1m7jOxfeKM9fq/HH3SDmvkzX/EeqeKtUl1LWL+41K+l+/PcyF2PoOegHYDgV9xlvC1fE2qYt8ke32n/AJfP7j8wzrjnC4O9HAL2k+/2V/8AJfLTzPo/4n/tu6xq7S2XguzGi2fK/wBoXarJcuPVV5RP/Hj7ivm3Wtd1LxJqEl/qt/c6leyffnupWkc/ie3tVGiv03B5dhcBHlw8EvPq/V7n4rmOb47NZ8+LqOXl0Xotv1Ciitbwj4em8W+KtI0WDIm1C7itVYfw72C5/DOfwrvnJQi5S2R5UISqTUIq7eiKWnaZeaxeR2lhaT313IcJBbRmR2PsoBJr13wj+yP8R/FSxyy6XFoVs/SXVZfLbH/XNQzj8VFfenhLwL4f8C2As9A0i00uHADeRGA747u33mPuSa3q/LcVxhWk2sLTUV3er+7ZfifuOA8PcPBKWOquT7R0X3u7f4Hyh4Z/YL06EI/iDxRc3R6tDpsCxAe2992f++RXqnh39lf4aeHApXw6mozD/lrqMrz5+qk7P/Ha9bor5avnWYYn46z+Wn5WPucLw3lGD/hYeN+7XM//ACa5j6T4Q0LQAF0zRdO05V5AtLSOLH02gVpzQR3MTRSxrLG33kdQQfqDUtFePKcpPmk7s+hjThCPLFJI+QP2yvgpo2iaFa+MdBsINNkW4FvfwWyBI5A4O2TaOAQRg467h6V8jV+hf7YsqR/AnVlY4MlzbKo9T5qn+QNfnpX7RwvXqV8v/eu/K2lfto/1P5w43wtHC5s/YxSUoqTS2vdr9D6l/Yp+KuqR+KpPBV9dSXWl3Nu81lHKxb7PKmCVTPRSu446ZUY6nP2nX55fsd2puPjvo7gE+Rb3Mh+bGB5LL+P3un+FfobXwvFVKnSzC9NW5opv11X6H6hwLiKtfKLVXflk0vSyf5thRRRXx5+hhRRRQAUUUUAFFFFABRRRQAUUUUAFFFFAHhP7YfxD/wCEN+Fcul28uzUNfc2aAdRCADMfpghD/wBdK/P2vaf2tviB/wAJv8XL21gk36foi/2fFg8GRTmVvrvJX6IK8Wr9z4ewX1LAQTXvS95/Pb8LH8v8W5l/aWa1HF3hD3V8t383f5WPVf2aPhmPib8UbC3uofN0nT/9NvcjKsin5Yz/ALzbQR6bvSv0jrwn9j/4cf8ACFfC6LVbmLZqWvlbxyRyIACIV+m0l/8AtpXu1fmvEeP+u42UYv3YaL9X9/4JH7PwdlX9m5ZGc179T3n6fZXyX4thRRRXyx9yFFFFABRRRQAUUUUAFFFFABRRRQAUUUUAFFFFABRRRQAUUUUAFFFFABRRRQAUUUUAFFFFABRRRQAUUUUAFFFFABRXzt+0P+1PH8Mb7/hH/DcVtqPiBMNdS3ALQ2oPIUgEbnI5xnA4znpVD4R/to6P4onh0zxhbReH79yFW/iYm0c/7WeYvxJHqRXuxyTHzwyxUad4v77d7b2/rY+XnxNlVPGvAzqpTWn92/a+1/8Ahtz6YoqOKVJ40lidZInAZXQ5DA8gg9xUleEfUbhRRRQAUUUUAFFFFABRRRQAUUUUAFFFFABRRRQAUUUUAFFFFABRRRQAUUUUAFFFFABRRRQAUUUUAFFFFABRRRQAUUUUAFFFFABRRRQAUUUUAFFFFABRRRQAUUUUAFFFFABXm3x2+MFp8HvBU2oMUl1e5DQ6fat/y0kx94j+6ucn8B3Fek18Vftq22g2fiCKW51W+1XxRcoohsvMRbXTrUH+6FyWY56t3Yn+EV7mS4SnjcbClVvbey62/Jd392p8vxLmFbLctqV6FlLZNva/Vd32XfV6JnzHf31xql9c3t3K1xdXEjTTSucs7scsx9ySagoor97SSVkfyq227sKKK3/APhSbxz410TQIN2/ULqOBmX+BCfnb/gK5P4VFScacXOWy1NKVOVacacFdtpL1Z+h/7OPh4+Gfgn4TtGXbJLafbG9czMZRn3w4H4V6VUVtbRWdvFBCgjhiQRog6KoGAB+FS1/OeIrPEVp1nvJt/e7n9h4TDrCYenh47Qil9ysFFFFc51hRRRQAUUUUAFFFFABRRRQAUUUUAeU/tR6y+ifAnxTLExWWaKO1GM8iSVEYf98s1fm7X31+2xqAs/gsIiSDd6nBCOfQO/4/cr4V8PaNL4j13T9Khmgt5b24jt0luZNkSFmABZuwGea/X+E4qnl86j6yb+SSP5649nKtm8KUdbQSt5tv/gGfRW1418Or4Q8W6toa3a3x064e1edU2q7odr4GTwGBA+lYtfbQmqkVOOzPzWpTlSm6c907P5BRRWl4c8O6j4t1yz0fSbY3mpXb+XDAHVd7derEAdDyTTlJQTlJ2SFCEqklCCu3ol3PuD9iDRZtN+ENzeS7guoanLNEO2xVSPP/AH0jfkK+hq5n4a+E08C+AdB0FVCtY2kcUm3oZMZkb8XLH8a6av56zHELF4urWW0m7enT8D+uMnwjwGX0MNLeMVf16/iFFFFecewFFFFABRRRQAUUUUAFFFFABRRRQAUUUUAFFFFABRSEgDJ4FfK/x/8A2vIdENz4e8DSpc6gMx3GsjDRwHoViHR2/wBr7o7ZzkejgcBiMxq+yoRv3fRep5GaZrhcooOvipWXRdW+yX9JdT1r4w/tA+Gvg9aNHeS/2jrbruh0q2ceYc9C5/gX3PJ7A18K/FX43eKPi7qBk1i8MWno26DTLYlbeL0OP4m/2myeTjA4rh7+/udVvJry8uJbu6ncySzzuXd2PUsx5JqCv2HKshw2WpT+Kp3f6Lp+Z/O+e8U4zOpOnfkpfyrr/ifX8vLqFFdF4H+H3iD4j6yumeH9Nm1C54LsgxHCp/idzwo+v0HNfYvwl/Yx0DwssGoeLnTxFqgw32QAiziPoQeZP+BYH+z3rrzDOMJlq/fSvL+Vb/8AA+ZwZRw9j86l/s8bQ6yekf8AgvyVz5R+HHwV8X/FS4A0LSnaz3bX1C4/d20frlz1I9FBPtX1B4Q/Y88KeAdGutd8Y3T+IprKB7qW2QmG1QIpY8fefp1JA9Vr6Zt7aGzt44LeJIII1CJFGoVVA6AAcAV5N+1d4o/4Rj4Ia7sfZPqOzT4+evmN84/79iSvzupn+NzTEQw1F+zjJpab6vv/AJWP12jwnluRYSpjMSvazhFv3vhul0jt99z86Z5fPmkk2JHvYtsQYVcnoB2Fe8fsX+EP+Eh+Ly6nImbfRbWS5yRwZG/doPr8zN/wGvBK+6v2H/B/9i/DS+12WPbPrN4djf3oYsov/j5lr7riHE/VcuqW3l7q+e/4XPzDhHBfXs4pXWkPffy2/wDJrH0dRRRX4Yf1AFFFFABRRRQB8yft3eIVs/AWg6Mr7Zr7UDOQO6RIQR/31Kn5V8RV75+2j4xHiL4t/wBlxPut9FtUtiB081v3jn8mRT/u14HX7rw9h3hstpp7y9779vwsfy7xbi1jM5rSjtH3V/27o/xufSf7CmkG6+Jes6iVJjtNLaMHHR3lTH6I9fctfMP7CPhg2HgfX9ddNrajerboSPvJEucj23SsP+A19PV+YcSVlWzKpbaNl9y1/G5+2cG4Z4fJaN95Xl970/CwUUUV8yfbBRRRQAUUUUAFFFFABRRRQAUUUUAFcn8VPGsfw7+Hmu+IHI32dsxhDdGmb5Yx+LsorrK+Tf27vHXkadoPhGCTD3DnUbpQedi5SIH2JMh+qCvWyrCfXsbToPZvX0WrPAz7MP7Ly2tiU/eSsvV6L8dT48nuJLueSaZ2lmkYu7sclmJySfrXW/CLwJJ8SfiNofh9QfIuZw1yw42wL80hz2O0ED3Irj6+xP2E/APk2WueMbiLDzN/Z9mzD+EYaVh7E7Bn/ZYV+0ZvjP7PwU6y3tZer0X3b/I/m7h/Lv7VzOlh5axveXotX9+3qz6vgt47SCOGFFihjUIiKMBVAwAPwqWiivwE/q9K2iCiiigYUUUUAFFFFABRRRQAUUUUAFFFFABRRRQAUUUUAFFFFABRRRQAUUUUAFFFFABRRRQAUUUUAFFFFABRRRQAV84ftKftPQeA4brwz4XuFuPErAx3F0vzJYDuPQye38PfkYrnP2jv2r5tJm1Lwj4TjubLUoJpLW+1KZNjRbSVIhHXJ67/AExjk5Hx3JI0rs7sXdjuZmOST3JNfouRcOOpbFY1e7uo9/N+Xl166b/j3FPGKpKWBy2XvbSl28o+fd9Omuy3FxLdTyTzyPNNIxd5JGLMzE5JJPJJPemUV7v8BP2XNW+J09vrGuJNpPhYEMHI2zXg9Iwei/7Z49M9v0bFYuhgaTq15Wiv6sj8fwOAxOZ11h8NHmk/w82+iPcP2HbvXbn4daouovLJo8V4E00zEnHy/vVTP8IO3pxkt3zX0jVHRdFsfDmlWumaZax2VhaoI4YIhhUUf5znqTyavV+B4/ErGYqpiIx5VJ7f117+Z/VeU4KWXYGlhJz5nBWv/XRbLyCiiiuA9YKKKKACiiigAooooAKKKKACiiigAooooAKKKKACiiigAooooAKKKKACiiigAooooAKKKKACiiigAooooAKKKKACiiigAooooAKKKKACiiigAooooAKKKKACiimO6xIXchVUZLMcAD1NAHF/F74oWHwk8E3euXu2WcfurS1LYNxMfuqPbqSewBr80fE/iTUPGGv32tarcG51C9lMs0h7k9AB2AGAB2AAr0b9pL4vyfFjx/O9rKToGmlrbT0B4cZ+eX6uRn/dCivJq/bOHspWX4f2lRfvJ7+S6L/Pz9D+aeLc+eb4v2NF/uabsvN9ZfovL1YUUUV9YfBBX1P+w18Ojf69qnjO5iPkWCmys2I4MzjMjD3VCB/20r5fsLG41S+trK0ia4uriRYYYkGWd2OFUe5JFfqF8J/AMHwz+H+j+H4dpktoQbiROks7cyN9CxOPYAdq+L4px/1bB+wi/eqafLr/AJfM/R+B8r+u5j9amvcpa/8Abz+H7t/kjr6KKK/Gz+jAooooAKKKKACiiigAooooAKKKKACiikJAGTwKAPlP9vB9Xn0Tw5BBp9w+iwyyT3N8q7ollICxqxH3Tgv1wDkY6GvjSv0P8X/tSfDfRtU1Lw/q0092YmNvcRrZ+dBIMcjuGGDXw18TbnwvfeM9Ru/CAvI9FuJGljgu4FiMJJJKJtY5Qds4OOCOMn9j4aq1oYdYarRcUtVKzs76/efzrxpRw1TGSxtDExm5OzjdXjZW+7T7zlScnJ60UUV9qfmwV9FfsV/Dq8174i/8JTJCV0rRUkCysvyyXDoUCD1wrMx9Pl9RXzrX6N/sxeOPD/i74WabbaJbRadNpca215YR9Y5ccyepDnLZPckHkGvlOJcXVwuBkqcb8/ut9k/89j7zgzAUMbmkHWnbk95L+Zr/AC3f/D29dooor8SP6XCiiigAooooAKKKKACiiigAooooAKKKKACiiigApCQBk8Clr52/bJ+LNz4J8H23h3S5Wg1HXA6yzJwY7ZcBwD2LkhfoG9q7sFhJ47EQw9PeX4d38keZmeYUsrwlTF1tor73sl82eZftO/tPy+IJ7vwl4Qu2i0pC0N9qULYN0ejRoR/yz65P8X+7975door95wOAo5fRVGitOr6t92fytmmaYnN8S8TiZXb2XRLsv613YV7v8Bv2WtW+KBg1jWjLo/hckMsmMT3Y/wCmQPRf9sjHoDzjpv2Xv2ZR4sNr4v8AFdv/AMSQHfY6fIP+Psg8O4/5556D+L/d+99rxRJDGkcaKkaAKqKMBQOgAr47PeI/q7eFwb97rLt5Lz/L12/ReF+DvrcY47MV7j1jH+bzfl2XX03xvB3grRPAOixaVoOnQ6dZR/wRD5nP952PLN7kk1u0UV+WTnKpJzm7t9WfudOnClBU6aSitktEgr47/bz8Xb73wz4Yjb/Vo+ozrnux8uP/ANBl/OvsSvzN/aH8Yf8ACb/GLxLfpJ5ltFcGztyOnlxfICPYlS3/AAKvr+FcN7fH+1e0E383ov1+4/PeO8b9Wyr2CetRpfJav8kvmee21tLeXEVvBG0s0rhEjUZLMTgAe+a/VXwF4Wi8EeC9E0GEgrp9pHAWH8bBRub8Wyfxr4D/AGVfBn/CZfGjRvMj8y00zdqU+eg8vHl/+RDHX6N16XGGK5qtPCrorv56L+vM8Xw8wPJRrY6S+J8q9Fq/vbX3BRRRX52fsAUUUUAFY3jDxNa+DPCuq67enFtp9u9w4zgttGQo9ycAe5FbNfKP7cnxMFppWneCLOb99dlb2/CnpEp/dIfqwLY7bF9a9PLMHLH4uFBbN6+i3PDzrMY5VgKuLe6WnnJ6L8d/I+Q9c1m68Ra3f6rev5l5fTvczP6u7Fj+pqkiF2CqCzE4AAySaSvZf2Uvhq3xB+KlncTxFtK0Xbf3LEfKzg/ukz0yWGcdwjV+8YmvTwWHlWlpGK/4Zfofyzg8LVzLFww8NZTdvv3fy3Z9wfB3wYPh98M/D2hMmye2tVNwP+mz/PJ/4+zD6AV2dFFfzzVqSrVJVZ7ybb+Z/XdCjDDUoUafwxSS9ErIKKKKyNwooooAKKKKACiiigAooooAKKKKACvzL/aB8bf8J98XPEOpxyeZZxz/AGS1IOV8qL5AR7MQW/4FX318bvGv/CvvhZ4i1pH8u6jtjFbHv50nyRkfRmB+gNfmDX6VwdhLuri5L+6vzf6H4v4iY/SjgIv++/yj+o+CGS5mjhiQySyMERFGSxJwAK/Uv4XeC4/h58P9C8PxhQ9lbKszL0aY/NI34uWP418Ifsp+CR40+M2k+bH5lnpYbUpgRx+7x5f/AJEZOPQGv0ZrLi/F81SnhI9Pefq9F+F/vN/DzL+WlWx8lrJ8q9Fq/vdvuCiiivzo/YQooooAKKKKACiiigAooooAKKKKACiiigAooooAKKKKACiiigAooooAKKKKACiiigAooooAKKKKACiiigAooooA8t+Kv7Ong/4tTNeajby2GsbQv9pWLBJGAGAHBBVx0HIzgYBFeIz/ALAcpusQeNUFsT1k007wPoJcH9K+wKK9vDZ1mGDh7OjVfL2dn9107HzON4aynMKjrYignJ7tNxv62av8zwf4dfse+CvBN1Fe6j5vie/jO5DfKBbqfURDg/8AAiwr3VEWNQqgKoGAAOAKfRXBicZiMZPnxE3J+f6LZHq4LLsJl1P2WEpqC8uvq938wooorjPRCiiigAooooAKKKKACiiigAooooAKKKKACiiigAooooAKKKKACiiigAooooAKKKKACiiigAooooAKKKKACiiigAooooAKKKKACiiigAooooAKKKKACiiigAooooAK8T/a3+IT+BvhNdWtrJ5eoa0/2CIqcFYyCZW/75G36uK9sr5A/b1sNQkk8K3rSwDSohLDHF5n71pmwXbbj7oVEGc9W6V72RUIYjMaUKm17/dqvxPleKMTUwmT16lL4rW9LtJv7n958jUUUV+9H8rBRRRQB9EfsW/DceKfiDP4iu4t1hoSB49w4a5fIT/vkBm9jt9a+8K8p/Zk8CDwF8H9Fgkj2X2oL/aN167pACoPuECAj1Br1avwfPca8djpyT92Pur0X+buz+peFstWWZXTg170vel6vp8lZBRRRXz59cFFFFABRRRQAUUUUAFFFFABRRRQAV8r/ttfFe60Ow0/wZpV29vNfIbrUGhYq3k5KpGSOzEMSPRR2PP1RXx/+0l4J8C6W/ifU/FOvX0njnVP32mYtZhbwomPLiXC7GG0BWYseeQAcg/ScPxovHQlVTlbZJX17+i3b8j43iyeIWV1IYeSjzbttR03sn3l8KXm9j5Hooqw9xC1hFALZVnSR3a4DHLqQoCkdMAqSMf3jnPGP3Nux/MCV+pXooopknV/Dm3ksPGHhrV7zTnuNFj1S3WeSaDdbuokXehJBU/KenvX6hWGlWWlx+XZWdvaJ/dgiVB+QFcZ8DfB1v4K+EvhvS4kIZrNLifzAMtLKN75+hYj6AV31fh+fZqsyr2jGyg2t91fR26H9N8K5E8nw3NOXM6ii7W+F21V76/hsFFFFfLn3AUUUUAFFFFABRRRQAUUUUAFFFFABRRRQAUUUUAFfI/7efha4kg8MeIo1L20RlsZzj7jNh4/zxJ+Q9a+uK5r4i+CLP4jeC9V8PX3yw3sRVZcZMUg5Rx7qwB/DFetlWM+oYyniHsnr6PRngZ7lzzXLquEj8TWnqtV97Vj8rK9B+Avw9j+JvxS0bRbkE6fvNzd47wxjcy/8COFz23VynizwvqPgrxHqGh6rCbe/spTFInY+jA9wRgg9wRXsn7FN7Fa/GtIpDh7nTriKP3YbX/khr9szGu4YCrXov7Lafy3/U/mnKMLGrmtDDYlac6TT9dU/wAj75ggjtoY4YY0iijUIkaKFVVAwAAOgAqWiiv59P60SsFFFFAzj/i74yXwB8NfEOu79k1rat5BP/PZvkiH/fbLX5cMxZiSck8knvX2f+3d4zFp4c0HwvC+Jb2dr2cA/wDLOMbUB9izE/WOvjKCGS5mjhiQySyMERFGSxJwAK/YOFML7DBOvLeb/BaL8bn88ceY76zmUcLF6Ulb5y1f4WPtX9hbwT/Z3g/WfE80eJtTuBbQMR/yyi6kH0LsQf8ArnX1BXM/DXwhH4C8BaF4fjC5sLVI5CvRpMZkb8XLH8a6avzPM8V9dxlSv0b09FovwP2zJMB/ZuXUcLbWK19Xq/xbCiiivLPbCiioLu7g0+1murqaO3t4UMks0rBURQMliTwAB3oSb0Qm0ldmX4z8Xad4E8L6jr2qS+VZWURkf1Y9FVfUsSAPc1+YHjvxlf8AxA8Xap4g1Js3V9MZCoORGvRUHsqgKPpXq37Tv7QJ+K+sppGjSOnhawkLRkgqbuUceaw/ujkKDzgknk4HhdfsvDeUPAUXXrL95P8ABdvV7v5dj+c+MeII5riFhsM70qfX+aXf0Wy+b6klvby3dxFBBG800rBI40BLOxOAAO5J7V+kv7PPwmT4R/D62sZ0X+2bwi61CQc/vCOEB9EHH13HvXiX7H/wBZHt/H3iG228btItZl5/6+CP/QM/739019eV81xRm6xE/qVF+7H4n3fb5fn6H2nA+QSwtP8AtLEq05L3V2j39X08vUKKKK/Pz9ZCiiigAoorzb46/Gaw+DXhF76TZcaxdbotPsmP+skxyzAc7FyCT9BnJFb0KFTE1Y0aSvJ7HLisVRwVGWIrytGKu3/X4Gx8Q/i14W+FtpHP4i1WO0klGYbVAZJpfdUHOPc8e9cf4U/aw+G/iq5FsNZbSJ2OFXVYjAp/4Hyg/FhX5+eJ/FGqeMtcu9Y1m8kvtQun3yTSH8gB0AHQAcAcVl1+o0eEMN7G1ab5+6tb5K39eR+HYjxCxjxDlh6UVTXR3u/Vp6P028z9L/i/8c9E+EGgadqd3DLqv9oyFLWOyZSJAACX3E42gEdM9RXka/t6eHyRnwvqQHcieM18dXo1O0tLa0vPtcNqQbiCCfcqHdxvVTxzjqOuKo11YXhXAwp2rXnLvdr8EzixvHWaVK3Nh7U46e7ZPXrq1/SP1J+FvxN0r4teFI9e0iK5gtzK0DxXaBXR1xkcEgjkEEHv2PFdfXjn7IttHB8AfDbogVpnupHI/ib7TKufyUD8K9jr8rx9KFDF1aVP4YyaXydj90yqvVxWAoV6z96cYt280mFFFFcJ6h8m/t4+MvI0zw54WhkG6eRtQuEHUKoKR/gS0n/fIr45r1X9p7xefGPxp8QSq++2sJBp0HOQBF8rY9i+8/jXliI0jqiKWdjgKBkk+lfvWSYb6nl9Km92rv1ev/AP5U4mx39oZtXqp6J8q9I6fjv8z7a/YY8F/wBmeCdX8SzJibVLkW8JP/PGLPI+rswP+4K+nK5f4Y+Ek8CfD7QNBUAPY2iRy46GUjdIfxcsfxrqK/GMzxX13GVa/RvT0Wi/A/pDJMD/AGdl1HC21ilf1er/ABbCiisvxH4k0zwjot1q2sXkWn6fbLulnmOAPQDuSTwAOSeBXnRi5tRirtnsTnGnFzm7JbtmhNNHbwvLK6xRIpZ3dsKqjkknsK5Lw98X/BfivWpdI0jxLp9/qMZx5EUwy/rsJ4f/AICTXxB8e/2k9X+Ld7Lp9g0uleFo2wlmGw9zg8PKR19QnQe55rxmKV7eVJYnaORGDK6HBUjkEHsa/Q8HwjKpQ58TPlm9ktbevf0X3n5DmPiBCjifZ4Kkp009W21f/D29Xf0P12or4K+G37Zvi3wikFnr0UfifTkwu+dvLulH/XQcN/wIEn1FfY/wy+J+h/Fnw2us6HM5jD+XNbzqFlgfrtcAkdCCCCQc9a+XzHJsXlvvVY3j3W3+a+Z9xlHEmX517lCVp78r0f8Ak/kzrqKKK8I+pCiiigAooqKeeK0glnnlSGGJS7ySMFVVAySSeAAKBN21ZLXn/ij49/D/AMG6i1hq3iizgvFbY8MQedo29H8tW2n64r5k/aN/asuvEdzc+G/Bd49roy5judThJWS7PdYz1WP3HLfTr8xV+hZZwpLEU1VxknG+yW/zvt6WPyTOuPIYWs6GXQU7byd+X5JWv639L7n6yeHvE2k+LdNTUNG1G21Oyc4E9rKHXPcHHQ+x5rUr8rvh/wDEjxB8MdcTVNAv3tJuBLCfmhnX+7InRh+o6gg8198/A79oTQ/jJp/krt03xDCm64013zu9XiP8S/queexPk5vw9Xy1OrTfPT79V6/5/ke9w/xdhs4aoVV7Or26P0ffyeva56xRVHWtZs/Duk3mp6jcLa2NpE008z9ERRkn/wCtXCfDj9oPwT8ULs2Wj6oYtR522N6nkyuB3QHhvXCkkDqBXzcMPWqU5VYQbjHd20R9lUxmGo1Y0KlRKctk2rv0PSaKKK5zsCiio5ZUhjeSR1SNAWZ2OAoHUk0ASUV8C/tCftOax458QXOl+GdTuNM8M2zGNJLWRonvT0LuRg7DzhfTkjPA4z4fftE+Ofh3eI9prU+o2QPz2GpO08LDuBk5T6qR75r7elwni6mHVVySk9eV/q+5+ZV+Pcvo4t0FBygnbmVvwXVed/RH6W0V5d8F/wBoDw98ZbIxWp/s7XIU33GlztlwOhZG43r7jkZGQMjPqNfIV8PVwtR0q0eWS6H6FhMXQx1GNfDTUovqv638gooornOsK+Q/id+27faP4sudP8IaZp17plpIYmvb4SP9oYHBZAjLtX0Jznr3xXtf7Snjs+APhBrd3E/l3t4v9n2pBwRJKCCQfUIHYe61+bFfoPDOT0cZCeJxMeZbJfm/68z8l414ixOX1KeDwU+WTXNJre3Rfm38j70+Ff7ZPhfxpLFYeIY/+EX1NsKsk0m60kPtJxs/4EAB/eNfQKOsihlIZSMgg8EV+RVfoN+xvquoap8FLQX0rzJbXk1vbNJyRCNpCg+gJYD0Ax2qeIcioYCksVhnZXs4+vZl8I8U4rNKzwOMV5JNqS02tutuu6t6HuVFRyypDG8kjqkaAszscBQOpJr4i+Pn7Wmsa1r82k+CNSk0zRLVtjX9v8st246srdVT0xgnqeuB8vluWV80q+zo7LdvZH2+c53hckoKtiXdvZLd/wDAXVn3DRXwx8Lf20/EPhlfsfi2BvEtljCXKFY7qP6nGHH1wfevpf4ZftG+C/irepp+lXk1rqrKXXT7+Ly5WAGTtIJViACcBicZOK6MbkeOwN3OF4rqtV/mvmcmWcT5ZmnLGlU5Zv7MtHft2fybPUKKKK8A+rCiiigArA1Tx74Z0LUV0/UvEek6fftjFrdX0UUpz0+VmB5rxf8Aaf8A2j/+FbWreG/D0qv4muI8yzjkWKEcH3kI5A7Dk9s/Cd3dz391Lc3U0lzcysXkmmcu7seSSTySfU19rlPDVTH0vb1pckXtpq/P0/M/NM/40pZVX+q4aHtJr4tbJeXm+/b12/XBHWRQykMpGQQeCKfX5yfBX9pHxF8I7qG0kkfV/DZb95ps758oZ5aFj9w9Tj7p5yM8j7j0r40+C9V8GxeKF1+ztdIfIL3UgjdHHWMoTneP7oyT1GQRXmZlkeKy6aVuaL2aX4W6P+ke5kvE+Bzik5J8k4q7i3su6fVefTqkdxRXyz8Q/wBubSNN8y28HaU+rzDgX1+GhgB9RH99h9dleI6p+118UNRvRPHr0dggbctva2UPlj/vpWYj6k11YbhjMMRHmlFQX956/ck399jgxvG2UYOfJGTqP+6rr720n8rn6KUV87fs7ftTRfEu6i8O+JUhsfETD/R54htivMDJGP4XwM46HnGOlfRNeDjMFXwFV0a8bP8APzR9Xl2ZYbNcOsThZXi/vT7NdH/WwUUUVwnphRRXjX7Rf7QMHwZ0m3tbGGK+8SXyl7eCXmOGMHBlkAIJGcgDjJB54NdWFw1XGVo0KKvJnDjcbQy7DyxOJlaMf6svNnstFfC3hP8Abi8Y6Xej+3rCw1uzZsssafZ5VH+ywyv5qenWvqP4UfHjwr8X4XTR7l7fUok3zabdqEmRehYYJDLnupPUZxmvUx2R47L489WF491qv8180eHlfE+WZtL2dCpab+zLRv06P5Nno1FFcX8W/idp3wl8F3mu3+JJR+6tLUHDXExB2oPQcEk9gCfavGpUp15xpU1eT0SPo69enhqUq1aVoxV2/IPiF8YfCXwtW3/4SPVksprjJit0RpZWA6ttUEge54rT8GePfD/xC0v+0PDuqQapaggOYiQ0ZPQOhwyn2IFfmB4u8Wap458RX2uaxcm61C8ffI54A7BVHZQAAB2AqHQPE+seFbw3ei6pe6TdFdpmsp2hYr1wSpGRx0r9K/1Pg8Ov3rVTr/L6d/nf5H4uvESosXJuinR6fzet9vlb59T9ZqK+HPgJ+1V4msvFdtpXi3U31jRJ0kHnXCr50DBSykPgFgSMEMT1yOnJXx+NyTGYKr7Jx5ut1sfomW8TZdmND2ynya2tKyf/AA2p9x0UUV4B9WFFFFABRRRQAUUUUAFFFFABRRRQAUUUUAFFFFABRRRQAUUUUAFFFFABRRRQAUUUUAFfn/8Atk+Oz4q+LEmlQyb7HQohaqB085sNKfrnap/3K+3/ABl440nwTpN3d6heQRSw2s11HatIBLMI0LsEXqeF7V+Wer6pca5q17qN2/mXd5O9xM/953Ysx/Mmv0HhHBudeeKktIqy9X/wFb5n5J4gZiqeFp4GD1m7y9I7J+rafyKlFFFfq5+DhXefB34Vat8V/FdvZafa/aLK3mhfUJPMVPKgaQKzfMRkgZOBk8cCuDr76/Y1+Hh8IfDA6zcxbL/X5Bc8jBFuuREPxyz/AEcV8/nmYPLcG6sPiei9f+GufWcM5Qs5zGNGpfkinKVuy2+92+Vz3tEWJAiAKqjAVRgAegp9FFfg5/U4UUUUAFFFFABRRRQAUUUUAFFFFABRRRQAV4z+1zoq6t8C9ckxMz2MkF0iQkfMRIqndkH5Qrs3GPu9a9mrzn42/F/w/wDCbws8utQrqM18rw2+lYBN1xhg2QQEwcMSD1xg5xXo5c6scZSlRjzSUk7LrY8fOFQll9eOImoQcWm30urX89enXY/M2inzy+fPJLsSPexbZGMKuT0A7CmV/QyP5FYV3/wM+GsvxU+JGmaNsY2Ct9pv5FH3IEILc9i3Cj3YVwFfef7FPhPS9J+Fr61aypc6nqlw4upFBBiEZKpFz6DLfV++BXg55j3l+ClVj8T0Xk31+X5n1XDGVRzfMoUanwR96Xml0+bsvS59BIixqFUBVAwABwBT6KK/Bj+qAooooAKKKKACiiigAooooAKKKKACiiigAooooAKKKKACiiigD5//AGqvgIfiToY8QaJbhvEunR/NEg5vIRzs93Xkr68juMfIPwQ8Qv4Q+L/hXUDmMR6hHDLngqkh8p//AB12r9Pq8f8AFX7LngnxT42tvFBiutOvkuVup4bGRUhuXDbsupU4JI5KkZ57nNfbZTnsKGGngsZdwaaT3tfp6du3pt+Z5/wtUxWNp5ll1lUUk5J6J2atJeffv67+wUUUV8SfpgUUVxPxm8cD4dfDPX9dDhLmC3KW2T1mf5I/rhmB+gNa0qUq1SNKG8mkvmYYivDDUZ16jtGKbfotT4M/aU8bf8J18Y9euo5PMs7OT+z7Yg5GyL5SR7F97f8AAqv/ALKvgf8A4Tb4y6R5qb7PSs6lN/2zI8sf9/Cn4ZryJmLMSTknkk96+zP2Q9O0z4a/CbXfH2vzx2FtfS7VuJf+eERKjb3JaQuNo6lV71+15nNZblfsaO9lCPdt6ffa7P5pySm85zxYjEfDd1JX2SWuvley9D6jvb23020lurueO2toVLyTSsFRFHUkngCvmzxl+3P4d0XVntNB0O58QwRtte8e4FtG3ugKMWH1C14H8eP2jtY+MF69lbeZpfhiN8w2Kt802OjzEdT3C9F9yM149Xg5VwrTUPaZgrt/ZTtb1a6/h6n1ee8dVpVPY5S7RX2mk2/RPRL1V35H6J/C79qfwZ8Spo7Fp30HV34W01FlVZD6RyZw30OCewr2WvyHrubT44+P7DRYdJtvFuqwWMK7I0juCrovoHHzYHYZ47VON4QjKalhJ8q7Pp6P/P7y8t8Qp06bhmFLma2cbK/qnp819x+jHjn4leGvhxpzXfiHVrewXbuSFmzNL7Ig+ZvwFfDvx7/ad1X4tGTSdMSTSPC4bJtyR510QchpSOAOhCA4zyScDHj2NS8R6gzf6Vql9KdzH5ppXPqepNeq+AP2UfH/AI4ljefTW8O6ex+a61UGJgO+2L75PpkAe9d2DybL8l/2jFVE5LZvRL0Xf7/I8rMeIs24lvhMBRcYPdRu2/8AFLRJfcu7Z44Bk4HWvqP9nb9k671q6tPEnja1e00yMiW20mZcSXJ6hpQfup0+U8t3wOvuXwl/Zd8I/C54b54jr2uphhqF6g2xN6xR8hPYnLD1r2OvGzbil1YuhgdE95dfl29d/Q+kyDgZUJxxOaWbWqgtV/28+votPN7DERY1CqAqgYAA4Ap9FFfnR+wBRRRQAUUUUAUNc1qz8OaPe6pqM621jZwtPNK3RVUZNfmZ8YfihffFrxxe65dF47YnyrO1Y5FvAD8q/XqSe5J7V9DftufFogW3gLTpuu271RkP4xRH/wBDI/3PevkOv1rhbK1Qo/XKi96e3lH/AIP5H4Dx1nbxWI/s6i/cp/F5y7f9u/nfshUQuwVQWYnAAGSTX2r+zd+yva6FaWnijxnZrc6tIoltdKuEylqOoaRT1k9jwv8AvdOL/Y4+BqeIb4eOdbt9+n2chXTYJF+WaZTzKfVUPA/2v93n7Wrg4kzyUZPA4WVrfE1+S/X7u56vBnDEJQjmeNje/wAEX/6U/wBPv7HyT+31aw/YvBlz5a+eJLqPzO+3ERwfbP8AX1r49r7H/b7/AOQR4M/673X/AKDHXxxX0vDP/Irpf9vf+lM+N40SWeV7f3f/AElH6Nfslf8AJvvhX/t7/wDSuavXq8X/AGQZnl+Amgqx4jlulX2HnyH+ZNe0V+R5orY+v/jl+bP6AyN3yrC/9e4f+koKwvHPiWPwd4N1vXJSNun2ctwAf4mVSVX8TgfjW7Xz7+2v4r/sT4RrpcbgTazeRwFc8+Un7xj/AN9Kg/4FWeX4b63i6dD+Zq/p1/A1zbGfUMBWxXWMW169PxsfBtxcSXdxLPM7STSsXd26sxOSTXov7OXhH/hM/jL4asnTfbQXH22fPTZEPMwfYlVX/gVebV9YfsGeFPN1TxP4kkT/AFMUdhCxHdzvk/IJH/31X7bnGI+qYCrUW9rL1ei/M/mbh3B/2hm1CjLVc136LV/fY+yKKKr3t7BptnPd3UqW9tAjSSyyNhUUDJYnsAK/A0ruyP6ubSV2VPEXiLTvCWiXmr6rdJZ6faRmSWaQ8ADsPUk8ADkkgCvzu+PPx51P4za7geZY+HbVz9i0/PXt5smOC5H4KDgdydP9pD4/XPxe142OnO8HhaxkP2aI5U3DdPOcfntB6A+pNc58FPgvqvxm8TfYbQm10y2KvfagwysKHoAO7nBwPbJ4FfrGTZTSymg8fjtJWvr9lf5v/gI/A+I8/r5/iVleWXcL20+2/wD5Ffd1flQ+Ffwi8QfF3XfsGi2+IIyDdX0oIht1Pdj3J5wo5OPqR9G/FP8AZP8ACfgL4J6xqFm9zd+IdPjS5/tKeUqHAZQ6eWDtCkE46kHHzHv9MeCvBWkfD7w5a6JolqtpY246dXkbu7n+Jj3P9ABXGftOXgsPgR4ukOAGt0i5/wBuVE/9mrw6vEOJx+PpQoNwp8yVur1W/r229T6ijwhgsryqvUxSVSrySbb2j7rfu+nff02PzYr6V/YU1+ez+IutaRub7Le6cZ2QdPMjkUKf++ZH/Ovmqvoj9hq0ef4u6hMM7INImYnHGTLEAP1P5V99nqi8trc3b/hvxPyrheUo5zhnDfm/C2v4H3hRRRX4If1UFFFFACEgDJ4FfD37Uf7Sz+Mbi68I+F7kDQI22Xl9Ef8Aj9YdVU/88wf++senXrv2u/2hDZJceA/DlyVuGG3VbyJvuKf+WCn1P8R7D5e7AfHdfp3DeRJJY7ErX7K/V/p9/Y/EuMuKHJyyzBS02nJdf7q/9u+7vcrR8PeHdT8V6tBpmj2M+o385xHBboWY+p9gOpJ4HetX4d/DvWvif4nt9E0S3824k+aSVuI4I+8jnsB+ZOAMkgV+iPwf+C2g/BzQxaabGLnUZh/pepyoBLOfT/ZUdlH45PNfSZxnlHK48q96o9l+r8vzPjeHuGcRnk+d+7SW8u/ku7/BfgfJFj+xD8RLyxE8s2i2MpGfss925kHtlI2X/wAerktZ+BnxP+Fmr2uoR6JqCXEMge3v9HJuNrDvmPJX/gQGa/SWivg4cWY1SftYxlF9LW/X87n6nV4By1xXsJzhJdbp/p+Vj5C/aC+KmuXX7OPhax8QWr6Z4l8QuTeWrRmNvJhc/MVPK7yIWx/tEdq+R4ZpLeZJYnaKWNgyOhIZSDkEEdDXrH7UXxB/4WB8XNUeCXzNO0z/AIl1rg8EITvYeuXL89xt9K8kr9FybCrDYNe7yud5NdubW3yVkfkHEeOeMzCXvuSppQTe75dG/m7v5n2j+yr+0lqvjPV4vBvidze3xhZ7LUj/AKyXYNzJL6naCQ3X5TnJ5r6nr4d/Ya8GSap4+1PxHIpFtpVr5KN6zS8D8kV8/wC8K+4q/K+I6OHoZhKGHVlZXS2u/wDgWP3Tg7EYvFZTCpi5czu1FvdxWmvfW+oV8p/tjfHX+yrSTwHodxi8uEB1WeNv9VERkQg+rDBb/ZIHO449e+P3xktfg74LkvFKS63eBodOtm/ifHLsP7qZBPqcDvmvzd1LUbnV7+5vr2d7m7uZGmmmkOWd2OST7kmvX4Yyj6xU+u117kdvN9/Rfn6HgcbcQ/VKTy3DS/eTXvPtF9PV/l6or0UV0Xw78HT/ABA8caL4etyyvqFysTOoyY4+rv8A8BUMfwr9WqTjSg5zdkld/I/B6VKdapGlTV5SaS9Xoj2z9kf4PeJ7vx/o/jGWzm03QbISSLczgobrdGyBYx1ZTuyW6YBGc191VV03TrbR9OtbCziWC0tYkghiXoiKAqgfQAVar8DzXMp5piPbTVklZLy/z1P6syLJqeR4T6tTk5Nu7fnZLTy0CiiivHPoj40/by8WGfWvDXhqN/lt4H1CZQeCznYmfcBH/wC+q+Uq9c/au1dtX+O3iT5sx2xhtkGc4CxJkf8AfRavI6/fckoLD5dRguyf36/qfylxLini83xFR9JOK9I+7+gqqWYADJPAA71+nvwR8Fv8P/hV4c0SaPyrqG2EtypHImkJkcH6MxH4V8P/ALLPw7/4WD8WtO+0ReZpuk/8TC5yPlOwjy0P1crx3AavsL9pX4rXPwn+HMl5pyE6tqEv2G0kxkQsysTJ7lQpwPXHbNfJcTVZ4zEUcsoatu79XovuV2fe8E0KeXYTEZ1idIpWXotXb1dkvNHjX7X/AO0AytceAfDt1jHy6vdQt/5Lg/8AoeP93+8K8h0b9mnxJffC3VvHF+6aTZWtqbu1tZkJmuoxglsZGxduSCck46YINevfs4/ssyX00Pi/x7bNKZCJ7TSrrJZ2Jz5s4P5hD1zlvQ+5ftH6iuk/A7xhMTtVrLyBx/z0ZYx/6FWCzKlls6WWZdZvmSlLu21e35eS0Xc6ZZNXzqnXzrOLxXJJwhe1kk2m/wA7dXq9ND80q6D4eajPpPj3w5eWshjng1G3dGB7iReD7HvXP13fwI0JvEfxj8IWSjcP7RinceqRHzW/8dQ1+i4qUYUKkpbJO/3H5BgYSqYqlCHxOUUvW6P09ooor+cT+xgrz/43/FW2+EXgK81h9kuoSfuLC2Y/62cg4yP7q8sfYY6kV6BX50/tR/Fc/E34kTw2k2/RNHLWlmFPyu2f3ko/3mAAP91Vr6LIst/tLFqMl7kdZf5fP8rnx/FGc/2NgHOm/wB5PSPr1fyX42PKNX1a817VLvUdQuHur26laaaaQ5Z3Y5JNVKK9K8Bfs/eLviR4O1HxDotkJ4baVYYYGYI90c/PsLED5eCcnnkDkYr9tq1qOEgpVZKMdFrovI/mihhsRjqrhQi5z1emr01bPNaAMnA619O/D/8AYb17VjFceLNTh0O3OCbO0xPcH2LfcX6gv9K+mPAHwD8D/DYRyaTokMl+mP8AT739/Pn1DNwp/wB0AV8xjeJ8DhbxpP2kvLb7/wDK59tlvBGZ4606y9lH+9v/AOA7/fY+Ifh9+zF49+IRimi0ltI058H7dqmYVx6quN7Z7ELj3rrPir+x/qfw18CXHiSLX4dY+x7WurVbUxFELBdyNuO7BIyCBxk19615n+0lcLb/AAN8YO2SDaBOPVnVR+pr5SlxPjsTjKcY2jFySslum7bvX7rH3lfgnK8Fl9acrznGMnzN2s0r6Jaffc/Ni0u57C7huraV4LmB1kiljbayMpyGBHQggGv0k/Z5+LI+Lnw8ttQnKjWLRvsuoIoxmUAYcD0cYb0BJHavzWr6a/YR1+W18fa/oxfFvead9o2+skUihf8Ax2V6+s4nwUMTgZVre9DVenVfr8j4HgnMqmDzSOHv7lXRrz6P79PRn29RRTWYKCScKOSTX4sf0mYXjrxppvw98K6hr+qy+XZ2ce8qPvSN0VF9WY4A+tfmT8QvHWpfEnxdqHiDVHzc3b5WNTlIUHCxr7KMD35J5Jr1P9qb43t8UvFS6LpExk8N6XIViMZyLufoZfcDlV9sn+KvEL+wuNKvZ7O7iaC6gcxywv8AejYcFSOxB4I7Hg1+ycOZSsBR9tWX7ya+5dv8/kj+c+Mc+eaYj6th3+5pvfpKXf0WqXzfUgr6n/Yf+GVxe69eeOLlmisrJXs7RRx50rKN5/3VU49y3+zXy9Z2c2oXcFrbRtNcTyLFHGvVmJwAPqSK/Un4Y+CYPh14C0Xw9AF/0K3VZXX+OU/NI34sWNHFOP8AquE9hD4qmny6/wCQ+B8qWOzD61UXu0rP/t57fdq/kjo7q6hsLWa5uZUgt4UaSSWQ4VFAyST2AAPNfm/+0N8ZJ/jD43kuYWePQbHdBp0DcfLn5pSP7zkA+wCjtmvdf20PjV9htf8AhANInxcTqsuqyIeUjPKQ59W4Y+20fxGvmL4Y/DrU/il4xsdA0xdskx3TTkZWCIffkb6DoO5IHevM4ay6GEovMsVpppfpHq/n+Xqe1xnnFTMMTHJsFrZpSt9qXSPy6+fobXwo+BviL4tpqNxpojtNNsI2aW9usiMuFyI1wPmb19AcnqM+d1+nlxoWlfCH4O6nZ6VELax0nS55QTjdIyxsxdjjlmPJ9z07V+YdfQZNmk80nXna0ItKPfre/wCHofJ8R5HSyOlhqV71ZJufbpZLyWvr+Bs+D0aTxFaKqlmO/hRkn5Gorqv2f9FfxD8XNB09M7pvtGNpAPFvI3fjtRXNm+ZUsHXjTm9Wk/xZ18PZPWzDCyq007KTX4J/qfprRRRX4uf0kFFFFABRRRQAUUUUAFFFFABRRRQAUUUUAFFFFABRRRQAUUUUAFFFFABRRRQAV8r/ALSX7Vd34T1e58KeDZI01G3Oy+1NlD+S/eOMHgsO7HODxjPI99+KXjEfD/4ea/4g48yxtWeEN0Mp+WMH2Lso/Gvy3nnnv7qSaV3nuZ3Ls7HczsxySfUkmvuuGMqpYycsTiFeMdEujfn6fqfl3G2fVsupwweElyznq2t1HbTtd318j0ue6v7f4Wat4q1m9uL7W/FN2NMtp7qQvIbaErJcOGJJwX8lPoGHQ15fXcfFPUWin0TwyvyQeHLBLJ4weBdMTLc/iJXZP+2Yrh6/UMHG1Nz/AJnf5bR/8lS+Z+I5hNOqqad+RJPzlvL/AMmb+VgoooruPLOy+D3gF/iZ8RtE0AA/Z7ibfcsDjbAg3SHPY7QQPciv1AtreKztoreCNYYIkEccaDCqoGAAOwAr88v2SLLXLv41aW2jS+RHFG8moSFAy/ZRjepz03HYoI5BIPav0Tr8j4vqyli4Um9FG9vNvr9yP37w9oQjgKtdRfNKVr90krW9Lv5hRRRXwZ+qhRRRQAUUUUAFFFFABRRRQAUUUUAFFFRyypBG8srrHEgLM7nAUDkknsKA2MLx1440n4deGLzXdZuBBZ2y9B9+Vz91EHdj2H4ngE1+afxP+I2qfFTxhe6/qj4eU7ILcNlLeEfdjX2GefUknvXZ/tH/ABsufiv41uY7K6lXwzZEwWcCsQkoB5mYdyxGRnoAo65ryGv2fh7Jll9L29ZfvJL7l29e/wBx/OHF3Ebzav8AVcO/3MH/AOBPv6dvv66FFFFfYn52bngXwpceOfGOjaBbHbLqFykG/Gdik/M/0Vcn8K/Ufwx4a07wdoFjoulW62thZxiKKNfQdST3JOST3JJr88/2YPFFt4U+MOkXM2k3Gr3Fxus7WO2dVeKWTC7/AJuCApcEZHDE54xX6Q1+U8YVqrr06L+BK/q/+B/mfu/h5hqCwtbELWo3Z+StdK/m9XbyuFFFFfnp+uBRRRQAUUUUAFFFFABRRRQAUUUUAFFFFABRRRQAUUUUAFFFFABRRRQAUUUUAFfIH7dvj3dJoXg+3k4XOpXYB78pEP8A0Yce6mvrm5uIrS3lnmkWKGJC7yOcBVAyST6AV+XHxW8cS/Ef4ha54hkLCO8uD5Ct1SFfljX6hAuffNfa8K4P6xjHXktKa/F6L9WfmvHeY/VMuWFi/equ3/bq1f6L5nPaTplzreqWenWcZlu7uZLeGMfxO7BVH4kiv0R+IPwBtfF/wY0zwLZX39ntpawva3BTKPLGhUl1HZtzEnsTnBxivl79jPwJ/wAJV8V11WePfZaFCbokjIMzZWIfX7zj3jr7+r0uKMynSxdKlRdnT975vb8PzPF4HyalXy+vXxMbqr7v/bq3+9/kfnnq/wCx18TtMnaO30m11WMHAltL6JVI9cSMh/SuD8YfB/xn4Ctlude8O3that/y8FQ8QPoXQkA+xNfqRUU8EdzC8M0ayxOpV43XcrA9QQeorko8X4uLXtacZLyun+bX4HoYjw9y+cX7CrOL6Xs191k/xPyMor7p+MH7G2g+LVn1LwiYvD2rnLG0wfscx9No5jPTleP9nvXxn4y8D678P9Zk0rX9Om068XkLIMq6/wB5GHDL7gmv0HLs4wuZx/cu0usXv/wfVH5LnHD+OyWf+0RvDpJap/5PyfyuU/D/AIj1Twpq0Gp6Pfz6bfwnKT27lWHsfUHuDwe9fYfwX/bOsdcaDSfHQi0u+OFTV4xtt5T0/eL/AMsyfUfL/uiviuirzDKsNmUOWvHXo1uv67MzynPcbk1Tmw0/d6xesX8u/mtT9dIZo7iFJYnWWJ1DI6NlWU8gg9xUlfnJ8Ff2kfEXwiuI7NnbV/Dhb95psz8x+rQsfuH2+6ecjJzX3h8O/iZ4f+KOhJqmgXq3EfAmgf5ZoG/uuvY/oexNfkGaZJicrleXvQ6SX69mf0JkfEuDzuPLB8tVbxe/qu6/Hujq6KKK+ePrgooooAKwPHfjCy8A+ENV8Qagf9GsIGlK5wZG6Ig92YhR9a36+PP25fiV5tzpngizk+WLF/f7W/iORFGfoMsQfVDXrZVgXmGLhQ6bv0W/+XqeBnuZxyjL6mK+0tI+cnt/m/JHy34k8QXvivX9Q1nUZPNvb6d7iVu25jnA9AOgHYAVrfDTwJefErxvpXh6yyr3cuJJcZEUY5dz9FB+pwO9cxX2n+w58Nxpvh3UfGd3D/pOosbSyZhyIEPzsP8AecY/7Z1+zZtjI5XgpVIaNaRXn0+7f5H845Dls87zOFGeqb5pPyWr+/b1Z9KeH9CsvC+iWOkabALexsoVghjHZVGBn1PcnucmtGiivwWUnJuUnds/quMYwioxVkj5X/b2hRvC/hOUj94t5MoOexQE/wAhXxfX0/8At2eMIdS8X6D4dgkDtpdu9xcbT92SbbhT7hUB+jivmADJwOtfuHDlOVLLKSl1u/k27f5n8xcY1oVs7ruHSy+aik/ueh+iX7Idu0HwD8Ps2MSyXTqPQfaJBz+Rr2auO+EHhd/Bnwv8MaPMpS4trGMTIR92Rhucf99M1djX45j6qrYurUjs5Sf4n9FZTRlhsvw9Ge8YRT9UlcK+Gv25/FX9p/ETSdDR90WlWXmOPSWVskf98JGfxr7lr8vPjT4o/wCEy+K/inVw/mRTX0iQvnrEn7uM/wDfCLX1HCWH9pjZVntBfi9PyufD8f4v2OWxw6etSS+6Ov52OKr9E/2SfCw8M/BHR5GTZPqbyahLx13NtQ/jGiV+edhYzanfW1nbrvnuJVijX1ZjgD8zX6weH9Hi8PaDpulW+PIsbaO2jAGPlRQo/QV7/GGI5cPSoL7Tv93/AA/4Hyfh5hPaYutimvgikvWT/wAl+Jo18U/te/H0+IL+bwPoFyf7MtZMalcxNxcSqf8AVAj+FT19WH+zz65+1X8cz8MvDI0TR59niXVYyEdD81pB0aT2Y8hfcE/w8/BFjY3Oq31vZ2kMlzd3MixRQxjc8jscBQO5JIFefwxlCl/woYhaL4f/AJL5dPv7Hr8bcQuF8pwj95/G157RXr18tOrOg+G/w81X4oeLbTQdIjzPMd0kzA7IIx96RvYfqSAOTX6U/Dn4e6T8MPClpoOjxbYIRmSVvvzyEfNI59Tj8OAOAK5H9nr4KW3wd8HrFMqS+Ib4LJqFyvOD2iU/3VyR7nJ7gD1avH4gzl5jV9jSf7qP4vv/AJH0XCfDkcoofWK6/fTWv91fy+vfz06BXgf7ausDTfgs9ruw2oahBb4z1A3S/wDtMV75XyD+3v4g+fwloaP0E97Kn/fKRn/0ZXBkNH22ZUY9nf7tf0PU4qxH1bJsRLuuX/wJpfqfItfWP7A+kb9V8YaoR/qobe2VvXezsf8A0Ba+Tq+7/wBh7QTp3wnvNQZfn1HUpHVvWNFVB/48Hr9O4nq+yyya/maX43/JH4nwVQ9vnVKXSCk/wt+bR9E0UUV+JH9MBXjv7Snxtj+EXhDyrKRW8SakrR2UfXyl6NMw9FzwD1YjqAa9M8U+JdP8G+Hr/W9Vn+z6fYxGaV++B0AHck4AHckCvzH+J3xD1H4o+M7/AMQaiSrztthg3ZWCEfcjX2A/MknvX1vDuU/2hX9rVX7uG/m+i/z/AOCfAcX5/wD2RhfY0H++qbeS6y/ReevQ5m4uJbu4lnnkeaaVi8kjklnYnJJPck960PC/hnUvGWv2Oi6RbNd6heSCOKJfXqSfQAAknsATWWBk4HWvv39lb4ED4aeHBrusW4HibU4wWV1+a0hPIi9mPBb3wO3P6dm+Z08rw/tHrJ6RXd/5LqfiXD+S1c9xipLSC1k+y/zfT7+h3HwU+Dml/BvwpHp9qEuNTnAe/v8Abhp5PQeiLkhR+PUmvQ6KK/C69apiKkqtV3k92f1HhsNSwdGOHoR5YxVkv6/phXlf7R3xVT4VfDi8uYJQus34NpYJnkOw+aT6IuT6Z2jvXp11dQ2FrNc3MqQW8KNJJLIcKigZJJ7AAHmvza/aD+Lkvxe8fXF/Ezrotnm206FuMRg8uR/ec8n22j+GvfyDLHmOKTmvchq/Psvn+Vz5LizO1lGBapv97U0j5d5fLp52PMicnJ60UV0nw28ISePfHuheH4w2L67SKQr1WPOZG/BAx/Cv26pONKDqS2Su/kfzRSpTr1I0qavKTSXq9D7z/ZT8D/8ACFfBvSTLF5d7qudSnyOcPjyx/wB+wnHYk16X4o8Tad4M8P3+tarcC20+yiMssh64HQAdyTgAdyQK0YII7aCOGJBHFGoREUYCgDAAr5f/AG0NI8ceKZ/D+jaBo2papoTK0840+3eUNPuwBJtBwFXkZwPmPpx+D4eH9r5j++lyqbbbfbe33aI/qXFVHw/lCWHg5unFRSS3e13bz1Z80fE34ga18cPiFJqBt5ZZbiQW2n6dDlzFHnCRqB1Yk5J7kn6UfFr4a/8ACqrzRtFu5xPrstkLzUFQ5jgZ2ISEepULknvv44FfXf7Mn7OKfDGxTxBr8KyeKrlMLEdrLYIf4VIzlyPvMD04Hcn5R/aQ1w+IPjf4uuCxYQ3htAD2EKiLA/FDX6dl+YU8TjPqeD0pUo7rq9El6b69XqfiWa5RWwWXf2hmOuIryWj+ytW2/N6K3Raenm1fUv7CfgoX3iXXfFM8YKWEK2duW/56Scuw9wq4/wC2lfLVfol+yT4W/wCEY+CWjyMmy41SSTUJffcdqH/v2iU+J8T9Xy6UVvNqP6v8Fb5hwTgli83jOS0ppy+ey/F3+R7NRRRX4of0qFFFFAH5s/tP6ZLpXx18VpKCBLOlwhI4KvEjcfmR+FeW17Z+2D4og8SfGq/ht1XZpdvFYNIoHzuMu2T3wZCv/Aa8Tr+hMrcpYGi5qz5Y/kfyPnkYRzTEqm7rnl+b/I+9/wBi/wABx+Gfhb/bjhGvddmMxZTkrChKRqfx3t/wLHavd73TbTUvJ+12sF0IZBNF50Yfy3HRlz0IyeRXxh+xz8ck8N6iPA+tXATTb6Xdp08jYEM7dYyf7rnp6N/vcfbNfj2f0cRQzGpKt9p3T8un3LQ/obhTE4TFZRRhh18CtJdpbv73qvUK+fv22tdGmfBxLIPh9S1GGEqO6qGkJ+mUX8xX0DXxl+3p4k8/xB4W0FG4traW9kUdzIwRc/Tym/76qeH6Ht8ypLonf7tfzL4sxP1XJq8usly/+BOz/C58qV9F/sPeGjqnxSv9XZMw6XYMVb0lkIRf/HfM/KvnSvuj9hvwqdK+Gmo606bZdWvSEb1iiG1f/HzLX6jxHiPq+W1O8vd+/f8AC5+H8H4T63nNG+0Lyfy2/Gx9IUUUV+Gn9Pnk37TfxJPw2+FWoTW8hj1TUv8AQLMqcMrODucf7qhiD67fWvzgr3z9sv4hf8JZ8UP7Ft5d9hoMf2fAPBnbDSn8PlT6oa8Dr9u4bwP1PAxlJe9P3n+i+78z+ZuMsz/tHNJQi/cpe6vX7T+/T0SOl+HHgW9+JPjTS/D1hlZbyUK8u3IhjHLyH2VQT78DvX6feGPDdh4Q8P6foulwiCwsolhiTvgdz6knJJ7kk184/sP/AA1GleG7/wAaXcX+lakxtbNiOVt0b52H+84x/wBsx619R18LxRmLxWK+rwfu0/xl1+7b7z9Q4HyhYHA/XKi9+rr6R6ffv93YKKKK+LP0kK8S/bE1AWXwI1eEnBu7i2hHviVX/wDZK9tr5h/bw1oW3gTw7pQba93qLXGAfvLFGQfwzKv6V7WS0/a5jQj/AHk/u1/Q+a4lrKhk+Jm+sWv/AAL3f1PiWvoz9haz8/4sarOVysOjy4OejGaED9N1fOdfXP7A2jEy+MNVYcAW1rGfX77N/JPzr9c4gqezyys+6t97SP5/4TpOtnWHiujb+5N/ofX9fLn7Xvx8/wCEfsZvA2gXH/Ezuo8alcRtzbxMP9UP9pwefRT/ALXH1HXyz4N/Y6vI/ifdeI/GGrWes6d9rkvEt4g5e6kZiwMwZQAMnJALZxjoa/KsmeCpVZYjGPSCuo/zP/gf1pc/d+I45lXw8cHl0dajtKX8sev3+XS/Vo4r4NfB+D4cfD7Ufix4utUaWztDc6Pp1yvAkPEUsg9WcqFHbO7rjHzNc3Mt5cS3E8jSzSuXeRjksxOST75r7Q/bq8a/2f4V0TwtA4EmoTm7nVe0UYwoPsWbP/bOviuv1HIqlbF0p46vvUei7RWiS+d/U/D+J6OHy+vTyvC/DSXvPq5ys238remx7h+x94E/4S/4u2t/PHvsdDjN85I4Mv3Yh9dx3j/cNfafxf8AiXZ/CjwJqGvXO2SZB5VpbscefOwOxfpwSfZSa8z/AGLvA/8AwjPwrbWJotl5rtwZ8kYPkJlIwfx3sPZxXzv+1f8AF3/hY/j99NsZt+haKzW8O0/LNLn95L78jaPZcj7xr5TEUXnudOn/AMu6ej9Fuvm9PT0Pu8JiVwtw1Gqv41bVer2foo2frp1PH9V1O/8AFGuXN/eSSXupX85lkbGWkkds8AepPAH0r9CP2avgrH8JPBayXsSnxHqQWa9kwCYh/DCD6Lnn1YnsBXgP7Gfwa/4STX28a6rBu0zTJNtijjia5/v+4QHP+8R/dNfb9RxRmibWX0H7sfit+C+X5+hpwPkbjF5vileUr8t+3WXq9l5X7niv7XnikeG/glqkKttn1SaKwjx7tvf8NiOPxr88a+tv2+NRu/tXg+wwy2BS4nB7PJlF/wDHR/6HXyTX03C1BUcujPrNt/p+h8XxxiniM4lTe1NKP4c36nv37E2jHUvjM12R8un6dPPuPYsVjH6SH9aK9I/YJ8NNHpfirxA6/LNNFYxN6bFLv/6HH+VFfAcT1lVzKaX2Ul+F/wA2fq/BOGeHyanJ7zbl+Nl+CPrKiiivlD7wKKKKACiiigAooooAKKKKACiiigAooooAKKKKACiiigAooooAKKKKACiiigD52/bg8QHTfhPZ6ajEPqeoxoy+saKzn/x4R18JRSvDKkkbtHIhDKynBBHQg+tfVP7e2uCbxF4U0YNzb2s12y56+Y4RT/5Cb9a+VK/buGaPsssg39pt/jb8kj+ZuNMT7fOqqT0goxX3Xf4tjndpHZ3Ys7HJYnJJ9abRRX1J8KFKiF2CqCzE4AAySaSvpD9kP4RW2t6wPG/iDyodG06dYbFblgq3F2SAp56hSRj1YjHQiuHHYyngKEq9Tp07voj1csy6rmmKhhaW73fRLq36f8A+gv2YfgyfhR4HFxqEWzxDqwWe8DDmBQPkh/4CCSf9on0FezUUV+AYrE1MZWlXqu8pP+vuP6wwOCo5fhoYWgrRirf8F+berCiiiuU7gooooAKKKKACiiigAooooAKKKKACmOiyoUcBlYYKsMgj0NPooA/MD446LceH/i14os5tOh0tFvpGggtoPJi8kn92yKOACuDx3Jrhq9u/ak+NUnxP8XHS7OFrbRNIkaOESxFJZpOjSMCMgdQFPQcnk4HiNf0Nl0qssJTdePLKy0/r8uh/ImbwoQx9aOGnzQ5nZ2t1/Ta/XewUUUV6R459K/sVfCw+I/F0/i++i3adox8u23DiS6Ydf+AKc/VkI6V9x1xXwb8DW/w6+GuhaJDtZ4rcSXEi/wDLSZ/mkbPcbiQPYAdq7WvwPOce8wxk6v2VovRf57n9WcOZUsoy6nQt7796X+J/5bfIKKKK8M+nCiiigAooooAKKKKACiiigAooooAKKKKACiiigAooooAKKKKACiiigAooooA8M/a++If/AAhXwpn023l2ajrzGyj2nkQ4zM3024T/ALaCvz6r2L9qr4kD4g/Fa9jtpfM0vSAbC2wchip/eOPq+RnuFWuA+HPg6f4geOtE8PQZDX9ysbuvVIxzI3/AUDH8K/b8iwkcsy5Tq6Nrml936L9T+ZOJ8fLOs4dOhqotQj562/F/hY+4/wBj/wAB/wDCIfCK2v5o9t9rkhvnJ6iL7sQ+m0bv+2hr3KoLO0h0+zgtbaNYbeBFijjXoqqMAD2AFT1+OYzEyxmIniJbyd/8l8kf0Vl2Dhl+EpYSG0El6vq/m9QooorjPRCub8dfD3QPiRor6X4g0+O+tuTGx4khbH3kccqfp16HI4rpKKuFSdKSnTdmuqMqtKnXg6dWKlF7p6pn55/HD9l7XfhS02p6f5mueGQSftaJ+9th6TKOg/2xx67cgV4nX66uiyoUcBlYYKsMgj0NfK3x5/Y8t9VFzr3gOKO0vOZJtFGFil9TCeiH/Y+6e23of0/J+KFUtQx2j6S6P17eu3ofiXEPBEqPNisrV49YdV/h7+m/a58Z10Hgfx5rfw51+HWNBvnsryPhgOUlXujr0ZT6H6jBANYt5ZXGnXc1rdwSW1zCxSSGVSrow6gg8g1DX6DOEK0HGSvF/NM/JKdSpQqKcG4yi91o0z9H/gX+0Fo/xl0zycJpviKBM3OnM33h/fiJ+8v6rnB7E+s1+Smi61feHNVtdT0y6ksr+1kEkNxEcMjD/PToRwa/Qj9nf4/2fxj0Rra88uz8T2SA3VspwJl6edGP7ueo/hJ9CCfyPPsgeBvicNrT6r+X/gfl1P6A4V4sWaWweNdq3R9Jf5S8uvTsex0UUV8Qfpp8d/tR6z8VvAXjqfW9O1nU7fwpMI/sr2TEQQEKAySKOAxbcct94Hg8YHy94l8Sal4v1281nV7lrzUrx/MmmKhdxwB0AAAwAMAdq+5/20fGP/CO/CQ6XE+251q5S2wOvlL+8c/mqL/wKvgWv2rhqXtsFGrKmote6mlq0rb/AD381c/mvjOLw+ZzoQrSlF+84ttqMnfRfLbsnYfBGsk0aPIIUZgGkYEhRnqQOePav0V8DfGz4U6B4Z0rRNM8X6fHaWNultH5+6EkKo+Y7wOT1J9Sa+TvgV+zZe/GvQ9X1NdWGjW9nMtvA72/mrPJt3Op+YbdoKc8/e6cVs6/+xL8QdKLNYPpetR/wi3ufLc/USBQD/wI1hnDyzMKiwuIxHJKHTZXdt21b8e51cPLOsopPG4PCe0jUW+7sm9kndX81rZH1tdftAfDizhMr+MtJZR1EVwJG/75XJP5V5H8Tf23NB0yymtfBdvLrGoMCqX1zEYraP8A2grYdz7EKPftXzjdfs1fE2zmMUnhC9Zh3iaORevqrEdvWr2i/sqfE7Wpgo8NtYxk4M17cRxKv4btx/AGvNoZJklB+0q4hSS7yjb8N/vPZxXEvEuKi6NDCODfVQk3+Oi+48y1nWb3xDqt1qWpXMl5f3UhlmnlOWdj1P8A9ava/wBlb4HXXxD8W23iDUrZl8M6VMJWaRflupl5WJc9QDgt2wMfxV6v8NP2HdP0qeG98Z6murSIQf7OsdyQE/7UhwzD2AX619P6dptppFjBZ2NtFZ2kChIoIECIijoABwBSzfiWiqTw2A1bVubZJeX9WXQfD/BeJlXjjM10Sd+W923v73l5bvrYtUUUV+Xn7gcv8T/E3/CHfDvxHrQfZLZ2EskRH/PTaQn/AI8Vr8r6++f21vEv9jfB3+z0fEurX0VuVB5KJmVj9Mog/wCBV8DV+ucIUOTCTrPeUvwX/BbP5/8AEHFe1zCnh1tCP4yf+SR6d+zV4b/4Sf43eFrdl3RW9yb2QnoBCpkGf+BKo/Gv0I8f+N9O+HXhDUvEGpti1s492wH5pXPCovuxIH456V8k/sHeHftfjTxHrbLlbGyS2XPZpXzn8oj+dYn7YPxi/wCE38Yf8Ixps27RdFkZZSp+We66M30TlR77j3rizTCyzfOY4b7EEub8/vd0j0skx8eHuG541/xKsnyru1ovkrNv7up4v448Z6j8QPFWo6/qsnmXl7IXKgnbGvRUX0VQAB9K+p/2Nfgb9lhTx9rdv++lBXSYJF+6h4afHvyF9snuDXhv7O/wel+L/juK2nVl0KxxcajKMjKZ+WIH+85GPYBj2r9ILa2is7aK3t4khgiQRxxRrtVFAwAAOgAFXxLmccLSWXYbRta26R6L5/l6mXBeSSx1d5vjNUm+W/WXWXy/P0JqKKK/LT9zCvzt/a68T/8ACSfG/Vo0bfDpcUWnxn/dG5x+Du4/Cv0G1fVINE0m91G6bZbWcD3EreiIpZj+QNflF4g1mfxHruo6tdHNzfXMl1L/ALzsWP6mv0Dg/D82IqYh/ZVvm/8AgL8T8l8Q8Z7PCUcInrOV36RX+b/AoV+nnwK8Nnwn8IPCemsnlyrYpNIh/heTMrj/AL6c1+cfw/8ADDeNPHGg6GoJF/exQOR2QsN7fguT+FfqqiLEgRAFVRgKowAPQV3cZYj3aOHXnJ/kv1PM8OsJeeIxb6JRXz1f5IfRRXCfGr4lQfCj4eanrrlGvAvkWUT/APLS4bIQY7gcsfZTX5vRpTr1I0qavKTsj9lxGIp4WjOvVdoxTb9EfMn7afxgOs61F4G0yfNjp7CbUGQ8SXGPlj+iA5P+03PK18u1Ne3s+pXk93dSvPczyNLLLIcs7scsxPqSTW/8OPAd/wDEvxnpvh7Thia7kw8xXKwxjl5G9gMn3OB1NfvmDw1HKsGqd7KKu3+bP5RzHG4jPcwlWteU3aK7LZJf1vqe1/se/BP/AITDxCfF2r2+7RtLkxaxyL8txcjkH3VOD/vFfQivuisfwn4W07wV4c0/Q9KgFvYWUQiiUdT6sT3JOST3JNbFfi2bZjPM8S6z+FaRXZf5vdn9J5Bk9PJcFHDrWT1k+7/yWyCiivLP2g/jPb/B3wY88TJJr98Gi063bn5u8rD+6uQfckDvx52Hw9TFVY0aSvKWx6+LxdHA0J4mu7Rirv8Aru+nmePftmfG8WsDeANGuMzShX1aaM/cXqsH1PDN7YHcivkyy0O4u9Hv9UKlLGzKRtKRw0rk7Ix7kK7fRGqfTNN1jx/4qitLdZtT1rVbk8sdzyyOclmP5kk9OSa9a/aO0Kx+F+k+E/h3p8iTSWUDanqdwgx9oupflDH/AHVQhR2VhX7Xg6NLKo0svpazlq36bt/kv+Az+asxxFfPp4jNsRpThZRXm/hivTWUvn3R4bX01+wv4N/tTxvrHiSVMxaVaiCEkf8ALWXIyPoiuD/vivmWv0N/ZC8If8Iv8F9OuHj2XOryyahJnrtJ2x/hsRT/AMCNY8TYr6tl0orefu/5/grHVwVgfrmbwnJaU05P5aL8Wn8j2uiiivxI/pcK/JjxHqX9teIdU1DO77XdSz59dzlv61+qviK6ax8P6ncrktDayyAA4OQhPXt0r8ma/TODIfx5/wCFfmfi3iPU/wB1p/43/wCk/wDBHRxtNIkaAs7EKoHcmv1i8M6Mnhzw3pOkx48uwtIrVSOmEQKP5V+Y3wn0wa18UPCVk3KT6raq/wDu+au79M1+ptRxlVfNRper/Jf5l+HNBKGJrvq4r7rt/mgooor82P2YKw/Gviq18EeEtX168P8Ao+n2zzlScbyB8qj3JwB7mtyvlX9ub4i/YdE0vwZayfvr5he3gB5EKEiNT7M4Lf8AbMV6eWYN4/F08Otm9fRb/geJnWYxyrAVcU90tP8AE9F+P4Hx3q2p3Gt6reajeP5t3dzPcTP/AHndizH8ya99/ZU+Aem/FSDxDqfiK3lfR4o/sVsYnKN55wzOreqLt4IIO/kHpXz/AGFjcapfW1laRNcXVxIsMMSDLO7HCqPckiv1C+E/gGD4Z/D/AEfw/DtMltCDcSJ0lnbmRvoWJx7ADtX6nxJmLwGEVKi7Tltbolv/AJH4XwblEc1x0q+JjzU4K7vqm3sn+L+R4b4f/YV0fSfEtvf3fie6v9OgmWVbJbURO2DkK0oc8cc4Ue2K+oaKK/KcZmGJx7jLEz5rbbL8j95y/KcFlUZRwdPkUtXq3f72wr82P2m/FP8Awlnxs8STo++C0mFjFg5AEQCNj/gYc/jX6HeMPEUPhHwprGtz4MWn2ktyQf4tikhfqSMfjX5S3d1Lf3c1zO5knmdpJHPVmJyT+Zr7Xg7D81WriX0SS+er/JfefmviJjOWhQwafxNyfy0X5v7iNVLMABkngAd6/U34W+Ex4G+Hfh3Qtu2Sys40mx3lI3SH8XLH8a/PT9n3wj/wm3xh8M6c6b7dLoXc4PTy4v3hB9jtC/8AAq/TWtOMcTeVLDLpeT/JfqY+HeCtCvjWt7RXy1f6BWD458VW/gfwdrGvXODFp9q8+0n77AfKn1ZsD8a3q+Z/25fGv9k+A9L8NwvifV7nzZlH/PGLBwfq5jI/3TXxGW4X67i6eH6N6+m7/A/Tc5xyy3L62L6xWnq9F+LR8UalqFxq+o3V/dyGa6upXnmkbq7sSWP4kmrPhrw/deK/EOm6NZLuu7+4jtouOAzMBk+wzk+wrNr6J/Yk8EDxB8S7vXp491todsWQnp58uUT/AMdEp+oFfumPxMcBhJ1/5Vp67Jfefy7leClmmPpYX+eWvpu3912fbfhnw/a+FPDum6NYrttLC3S3iz1IVQMn3OMmtSiiv57lJzblJ6s/riEI04qEVZLRBRRRUlhXwz+3R4kGo/EjSdHRg0em2G9xn7skrEkf98rGfxr7mr8ufjJ4u/4Tr4o+JdbV/MhuLx1gbOcxJ8kf/jirX2/CWH9pjZVntBfi9PyufmPH+MVHLY4dPWpJfdHV/jY42v0A/Yw8O/2L8FYLxl2vqt7Nd89doIiH4fuifxr4BjieaRI41Lu5CqoGSSegr9VvAXhlfBvgnQtDXGdPsordyvRnVQGb8Wyfxr6Pi/EcmFp0FvJ3+S/4LR8f4e4T2mOq4lrSEbfOT/yTOgoorn/HviiLwV4K1vXZiNun2kk6qf4nCnav4tgfjX5RCEqklCO70P3qpUjRhKpN2SV36I+AP2pfGf8Awmfxo1x0k8y001hpsHOQBHkPj/toZD+NebeHdDufE2v6bpFmN11f3MdtEO252CjPtzVO4uJLu4lnmdpJpWLu7dWYnJJr3T9jXweniH4sjVrkL9j0K2e7LP8Ad8w/ImfTG5m/4BX77UlDKsvbW1OOnm0rL72fyjRjPPc2SlvVnd+Sbu/uX5H0Z+0N4+t/gf8ABy10TR3MGo3Vuul6cFPzRRogV5f+ArgA/wB5lNfDHgXwdf8AxA8W6X4f01c3V9MIw2MiNerOfZVBY+wrr/2h/iifir8S7/ULeUvpFr/omnr2MSk/Pj/bbLeuCB2r6J/Yl+FX9kaBdeNr+EC71EG3sAw5SBW+d/bewx9E/wBqvm6FuH8pdep/Fnr/ANvPZfLd/M+wxN+Lc+jhaX8Cnppsox3a/wAT0Xy7H0T4O8KWHgfwxpuhaZH5dlYwrEgxy2OrH/aY5J9ya2qKK/JZylOTnJ3bP36nTjSgqcFZJWS7JHH/ABP+F2h/Fjw0+j63CSoO+3uYuJbeTGNyH+YPB718JfET9mHxz4F1sWlvpFz4hsZn2299pkDSq/oHUZKH1zx6E1+jtFe/leeYnK04Q96D6P8ATsfK53wxgs7aqVbxqL7S3a7Pv+aPPPgN8PJfhh8LtH0S6VV1Ha1xebSCBM53EZHXaMLn/Zor0OivEr1p4irKtPeTbfzPpcNh6eEoQw9Je7BJL0QUUUVidIUUUUAFFFFABRRRQAUUUUAFFFFABRRRQAUUUUAFFFFABRRRQAUUUUAFcT8RfjF4W+FRsx4kvZrJrsMYNlpLIH2/e+ZVK5GRxnPI4rtq8K/au8U+CI/AGqeH/EU4k1prZb3T7OPiYSbikcikjAG4MD327uK9HL6EcTioUpxbi3ry7+uz26nj5vip4LBVK9KcYyirrm29N1q+nmfIHx9+I0PxS+KGqa3ZlzpoCW9n5i7T5SLjOO25tzY/2q87oor+gKFGGGpRo09opJfI/k7FYipjK88RVfvTbb9WFFFFbnKFe+fsq2eqfEH4qeH7W/uZbjRPDED30NoTthiYHCEKONxkcMT1ODk14HX29+wx4N/szwNq/iOWPE2q3QghY9TDECMj6uzj/gAr5viDERw2Xzn9p6L1emnyufY8J4SWNzalT+yvel6R1V/LmsfTVFFFfhZ/UQUUUUAFFFFABRRRQAUUUUAFFFFABRRRQAU1gWUgMVJ4yOop1ePftM/GQ/CTwKRYSKPEGqbrexHeIAfPNj/ZBGP9pl6jNdWFw9TF1o0KSvKTOLG4yjl+Gniq7tGKu/8AL1ey8z4E8d2FxpPjfxDY3d42oXVrqNxBLdu25p3WRlLk9ySM/jWHTpJGldndi7sdzMxySe5Jptf0VTi4xUX0P49qSU5yklZNhRRWl4a0C68VeINN0axTfd39wltEMcbmYAE+wzk+1VKSgnKWyFCMpyUIq7eiP1M8F3f9o+D9CuySxnsIJcsOTujU/wBa2qq6Zp8Wk6baWMA2wW0SQxj0VVAH6CrVfzZNqU247H9l0ouNOMZbpIKKKKg1CiiigAooooAKKKKACiiigAooooAKKKKACiiigAooooAKKKKACq19qFtpdpLdXlzDaW0Q3STTuERB6ljwPxqzXyj+3xqkkOheD9OEjCK4ubidox0Yxqign6eafzNell2D/tDFww17c3X0V/0PGzjMf7JwFXG8vNy202vdpL8zvPHP7YXgDwl5kNhdTeJL1crs01P3QPvK2FI913V5vdftwR614K8UImkHRNeEG3TCtx5ysXYISTtXDIDvHY47Yr5Bor9Yo8L5dSik05NNO7fbyWln6H4LiOOM3rzbjJRi01ZLurXu7u63Wu/QVmLMSTknkk96+rf2FPAP2nVdb8YXEeYrVf7PtCR/y0bDSEe4XYP+BmvlNEaR1RFLOxwFAySfSv09+CvgJfhr8M9D0JkC3cUIluyO87/NJz3wTtB9FFZcU436tgvYxetTT5Lf9F8zbgbLvrmZ/WJL3aSv/wBvPSP6v5Hc0UUV+NH9GhRRRQAUUUUAFFFFAHjvx3/Zy0f4wWL3lv5el+J4kxDfqvyzY6JKB1HYN1X3HB+APFfhPVvBGvXWja3ZSWGo2zYeKTn6EEcEHsRwa/WGvKP2gfgdZfGPwuyxKlv4islLWN2QBnv5Tn+436Hn1B+1yLP54KSw+Id6b6/y/wDA8vu8/wA04p4Up5lCWMwatWWrXSf/ANt2fXZ91+b1bHg/xbqXgbxLYa5pE5t7+zkEiN2b1Vh3UjII9DWdqFhc6Vf3FleQvbXdtI0M0Mgw0bqcMpHqCCKgr9flGNWLjLVP8Ufz5GU6NRSi2pRfo00fqj8NvHdl8S/BWl+IrAbIryPLwk5MUgOHQ/RgRnuMHvXT18l/sEeIJ5tO8W6I7FraCWC8iXsrOGV/zCJ+VfWlfgOa4NYDG1MPHZPT0eq/M/rDIswlmmW0cXP4pLX1Ts/vaufCX7cPi3+2PifZaJG+YdGs1Dr/AHZZcO3/AI55VfOldR8UPE58Z/EXxHrQk82O8vpZIW/6ZbiIx+CBRVHwV4dfxb4w0TRUznUL2G2yOwdwpP4Ak1+2ZfRjgMDTpy05Y6+u7/G5/M+a4mWaZpVqw155WXpe0fwsfon+zn4QHgv4N+GrMx7Li4txez5GCXl+fn3AKr/wGvS6jiiWGJI41CRoAqqowAB0FSV+CYitLEVp1pbybf3n9V4TDxwmHp4eG0El9ysFFFFYHWFFFeQftAftAad8G9G+z2/l33ia6Qm0siciMdPNlx0UHoOrEYHGSOnDYari6saNFXkzixmMoZfQlicTLljH+rLu30R6/RXyX+yZ8UPiD8R/iBq8ms6nPqehR2rPP5karHFMzDywmANpI38DjAPoK+tK6cwwM8urvD1JJtJPTzOPKc0p5xhVi6MXGLbWvl10ufFn7efiP7T4p8M6ErcWlnJeOAe8r7Rn3AiP/fXvXy1Xq37UfiH/AISL45eJpFbdDaSpZIP7vloFYf8AfYc/jXlNftmS0Pq+X0afkn9+v6n808R4r65m2Iq9OZpekfdX5H0p8MPHA+C/7M+sazbt5fiDxHqMlrpxHDBURVMv/ACZDn+8VHevnK0tbjVL+G2t43ubu5kEccajc0jscAD1JJrS13xLca1p2i6exKWOk2pt7eLPQs7SSN9Wd259Ao7V9DfsU/CX+2/EFx421GHNlpjGGwVxxJcEfM/uEU/mwP8ADXLUlTyihXxtX4pNv16RX3fqdlGFXiDFYXLaGkIRS9Os5ffe3fRH0r8CvhVb/CPwBZ6TtRtTmxcahOvO+dgMgH+6owo+mepNeiUUV+JV608RVlWqO8pO7P6aw2GpYOjDD0VaMVZBRRRWB0niv7XXjH/hFPgtqUEcmy61eRNPjx12tlpPw2Iw/wCBCvzxr6W/bl8a/wBrePNL8NwyZg0i282ZR/z2lwcH6IEI/wB41801+28M4X6tl8ZPefvf5fhqfzPxpjvrubzhF+7TSivVav8AFtfI+hP2JvCX9ufFebV5I90GjWbyBuwlk/doP++TIf8AgNfSvx6/aI0v4L2sNrHAuq+Ibld8NiJNixx5x5khwcDIOB1OD05NeN/A3xVp37P/AOz5e+L9RjEura/dP9gsycNcCMFEBHUKG8xifRh3Iz5b8JfAmsftJ/Fi5vtcnmuLTzBd6teA4wnRYlPYtjao7KCR92vDxWEp5hjq2OxmlClp6tbr77+r0Pp8Dj62U5Xh8sy5XxVf3v8ACpbN+fKlvsrt9L/ePw68UzeN/Auh69cWn2CbUbVLhrcMWC7hngkDIPUexr4u/bL+Jh8W/ENfD1pNv03QQYm2nh7lseYT/u8J7EN619ifEjxdafCn4a6rrEcUcMWm2oS1t1XCb+EiQAdtxUcdBX5e3d3Nf3c11cSNNcTu0kkjnLOxOST7kkmuThXBRrYipjuW0Y3UV2b/AMlp8zv46zKph8HRyzmvOSTm+6X+ctfkRV92/sbfCQeEPBjeKr+Hbq2toDAGHzRWvVf++zhvpsr5P+B3w3f4qfEnStEIb7Du+03rjjbboQX57E8KD6sK/TaCCO2hjhhRYoo1CIiDAVRwAB2GK7uLcx9nTjgqb1lrL06L5v8AI8zgHKFWqyzOqtIaR9er+S0+fkS0UVWv7+30uyuLy8njtbS3jaWWaVgqIgGSxJ6ACvyxJt2R+6NqKuzI8c+NdL+Hvhe+17V5hDZ2qbiB96Rv4UUd2J4A/pX5p/FD4kap8VfGF5r+qNh5fkgt1OUt4QTtjX6ZJJ7kk967P9o3463Hxh8TmKzaSDw1YOVs4Cceaehmcf3j2HYcdSc9r+yV8AP+Ez1KLxhr9vnQrKTNnbyrxdzKfvEHrGpH4tx0BFfq2WYOlw/g5Y7GfG1t1XaK831/4B+DZ3mNfizMI5Xl/wDCi9+jtvJ+S6d/VpHqv7JPwHPgfRh4s1y3269qEf8Ao0Mi/NaQEdx2d+/oMDuRXyh8cvFh8a/FrxRqoffC948MLA8GKP8AdoR9VQH8a/RT4o+Jz4M+HPiTWlbZLZ2EskRzj97tIjH/AH0Vr8safDc6uYYmvmFbd2ivJb2XpoLjKlRyrB4XKMNsryfdvZN+b978i7omkz69rNhplqN1ze3EdtEPV3YKv6kV+r2i6VBoOj2GmWq7Laygjtol9ERQq/oBX56/smeFx4m+N+is6eZBpqyahIPTYuEP4SNHXrH7Uv7TdxDeT+D/AAdfvbmBimo6pbPhyw6wxsOmP4mHORgdDnPiDD1s0x1LA0Psrmb6K/f7tPU14TxeGyPLK+aYn7UlGK6uyvp9+vofX9FeO/sp6J4g0b4RWkniK6uLm51Cd723S6lZ3ht3VQi8njO0vj/b9c17FX5riqKw9edFS5uV2uup+0YHEvGYaniJQcHJJ2e6ucz8TXWL4beK3dgqLpN2Sx6AeS9flbX6k/GL/kkfjf8A7Ad9/wCk71+W1fpXBq/cVn5r8j8Y8RX/ALTh1/df5nqP7MVn9u+O/hGPBO24klwD/chd/wD2Wv0nr85f2Sv+TgvCv/b3/wCkk1fo1Xi8YP8A26C/uL85H0nh5Ff2ZVl/08f/AKTEKKKK+FP1ErX99b6XY3N7dyrb2tvG000r8KiKMsx9gAa/Lv4qePLj4l+PtY8Qz5VbuY+TGf8AlnCvyxr+CgZ98nvX1z+2t8UP+Eb8G2/hKym26hrXz3O08paqen/A2GPoriviKwsbjVL62srSJri6uJFhhiQZZ3Y4VR7kkV+rcJ4D2NGWNqby0Xot383+R+D8e5r9YxMMtou6hrLzk9l8l+Z9DfsWfDE+JvHE3iq7i3afoYxBuHD3LDC/98KS3sSlfddcV8HvhzB8LPh9pegRFXniTzLqZf8AlrO3Lt9M8D2Arta+FznH/wBo4yVVfCtI+i/z3P1DhvKf7Hy6FCS99+9L1fT5Ky+QUUUV4Z9QeA/tpeLx4f8AhEdLjfbca1dR220HB8pP3jn6ZVFP+9XwLX0T+274zGu/E600OKQtb6LahXXPAmlw7f8AjnlD8DXztX7hw3hfq2XQb3n7337fhY/mPjHHfXc4qJPSnaC+W/8A5M2fWf7Bvg/zL7xL4plTiJE023b3YiSX8gIv++jX2LXzX4a8XWH7M37NGh3FykcmvanE11b2ZODNPL84LDrtRCgY/wCyB1IrR/Y+0nxDceGte8YeIr25urjxHdLLCLhicpHvHmAfwhmcgAcYRccYr8+zilPGzr5jKVoKSjH+9bTTy3Z+tcPV6eXU8Lk8I81SUXOf9y+qv5ttRt8/X6Dr88v2vvF58UfGjULZH3W2kRR2EeOm4De/473Yf8BFfoLf30Om2NzeTtsgt42lkb0VQST+Qr8nde1ibxDruo6rcnNzfXMl1Kc5+Z2LH9Sa9Hg/Dc+IqYh/ZVvm/wDgL8TyPEPGOnhKOET+Ntv0j/wX+BRr7/8A2M/CI8O/B6HUZE23Os3Ml0SevlqfLQfT5Cw/36+Ao42ldURSzsQAB1Jr9XPBnh9PCnhHRdFjACafZw23HcogUn8SCa9ri/EcmFp0F9p3+S/4LR834e4P2uOq4pr4I2XrL/gJm1RRRX5KfvoUUUUAecftCeOB4A+Eev6iknl3c0Js7XB582X5QR7qCzf8Br8zq+ov25fiENT8SaV4QtZA0Gmp9ruwp/5buMIp91Tn/tpXy7X7Rwvg/q2BVSS1qa/Lp/n8z+buN8xWNzR0YP3aS5fnvL/L5Hpn7N3hA+NPjN4ctHTdbW0/26c4yAkQ3gH2LBV/4FX6WV8n/sJeBTbaXr3i6dMNdONPtSRzsXDyH6Ftg+qGvrCvhuKMX9Yx7px2grfPd/5fI/T+BsA8JlSrSXvVW5fLZflf5hXzv+254u/sX4WWujRvtm1m8VGXOCYo/nb/AMe8r86+iK+D/wBt3xZ/bPxTtNGjfdDo9kqsuc4ll+dv/HfK/KubhzDfWcxp32j7z+W342O3jDGfU8nq2es7RXz3/wDJbnzvXvXh7XT8Kf2Y7+4gbytb8cXr20LKcMtnENjt+ZkX/toD2rwdEaR1RFLOxwFAySfSut+JniIaxrFnp1tIH0zQ7OLS7Xacq3lj95IPXfIZHz6MB2r9gxdH6zKnSfw35n58uy++z9Ez+ecvxP1KNWvH4+Xlj5OWjf8A4DderRX+GXga5+JPjrR/DtqSjXswWSUD/VxD5pH/AAUMfc4FfqLpGlWuhaXZ6dYwrb2VpCkEMS9ERQAo/ICvl39hn4cfY9J1XxpdxYlu2NjZFh/yzU5kcfVgF/4A1fV1flvFOP8ArOL+rwfu09Pn1+7b7z9y4GypYLL/AK3Ne/V1/wC3Vt9+/wA0FFFFfFn6SFFFFABRRRQAUUUUAFFFFABRRRQAUUUUAFFFFABRRRQAUUUUAFFFFABRRRQAUUUUAFFFFABX52ftda7/AG38dNajDborCKCzQg+kYZh/307V+idflj46u7vxn8Ttenggknu9S1WYw26IS7F5SEQL1zyBivveEKSeKqVn9mP5v/gH5V4hV3HBUcPHecr/AHL/ADaOVor1H4jaH4M8IeAtH0TTtRi1fxst0Z9WuLXLwwgoR5CyfdbaccqTzu56CvLq/UqFdYiHPFNK730v5+j6H4bisNLCVPZSkm7K9nezfR+a2fZhRRRXScZ3fwV+H9v8TfHlroF1DqLQXCNuuNOCZtsYxLIGGDGOh5B5GCTwf0c8AeDrX4f+DNI8O2bmWDT4BF5pXaZG6u5HYsxY4964P9mj4Sw/C74d2jTwbde1RFur92XDoSMpF7bAcEf3tx7167X4nxBmzx+IdKm/3cXp5tdf8j+leEshWU4RV6y/fTWvknZ8v6vz06BRRRXyZ98FFFFABRRRQAUUUUAFFFFABRRRQAUUUUAFfBX7bt7fXPxeghuIpY7O30+JLUuhCOCWZ2U9/mOCf9nHavunVdUtdD0y71C+mW2srSJp5pn6IiglifoBX5ifFr4i3XxT8e6n4gudyRTPstYGP+pgXhE+uOT6kk96+64Rw854uVe3uxVr+b7fiflviBjKdPL4YW/vzknbyW9/m18/Q46iiiv14/n4K+pv2IvhY2pa3d+OL6L/AEaw3WtgGH3pmX53Hsqtj6ufSvlmv0Q/Zb8RjW/h5Z2umeH5NI8N6dELe3vLmUGW+mzmWQIBhRuJJO48kgdDXyXE+Iq0MA1T+1o32X+b29Ln33BWEoYrNYyrP4NUrN3fR+SW93bWy6ntFFFFfih/SoUUUUAFFFFABRRRQAUUUUAFFFFABRRRQAUUUUAFFFFABRRRQAUUUUAFfG37fWopLrHg2wBHmQQXU555w7RqP/RZr7Jr88v2wfEw8Q/G7UoUbfFpdvDYKR0yAXb8mkYfhX1/C1F1MyU/5U3+n6n57x1iFRyaVN7zlFfc+b9DxSiiiv2k/m49k/ZR+Hn/AAnnxbsJp4t+naOP7QuCVypZSPKU/V8HHcK1fopXhf7IXw4/4Qf4WxancxeXqWukXshYcrDj9yv02kv/AMDrsP8AhoX4cDUZbFvGGmrPExVi0hEeR6SEbT+Br8Vz2vVzPHTVCLlGnpom/V6eZ/SfC2GoZJldN4qahOr72rS32WvZW06Ns9EorF0Xxn4f8SPt0jXNN1RsZ22V3HMcevyk1tV8nKMoO0lZn3sKkKi5oNNeQUUUVJYUUUUAFFFFABRRRQB8Pftw/D+HQvGemeJ7SIRxazG0dyFHHnx4+Y/7yMv/AHwT3r5or7M/b01y0Tw94Y0fcrX0l093tB5WNUK5PsS/H+6fTj5a+GvgHUPib4z07w/pykSXL/vZsZWGIffkb2A/M4Hev2/IcQ1lUKtd2UU9X2Tf6H8ycU4OLz6rQwqu5taL+aSV/vevzPrb9hfwbJpPgjWfEU6FDq9ysMBYdYoQw3A+hd3H/AK9t+LXiD/hFfhj4o1UNtkt9OmMR/6aFCqf+PFa2vDPh2x8JeH9P0bTYhBY2MKwRIPQDGT6k9Se5JNeRftk6ydL+B2oQBtp1C7t7Uc4zh/MI/KI1+Yur/a2bKbWk5r7rpfkftqoLIcglST1p05f+BWb/wDSmfnxXs/7IegjWvjno8jqGjsIp7xgfaMqp/BnU/hXjFfT/wCwZpvm+OfEuoY5g05YM+m+VW/9pV+uZ3VdHLq0l/K19+n6n8/8N0FiM4w0H/Mn/wCA6/ofbNFFFfgR/VwUUV86ftC/tVWfgFbnQPC0kWoeJMFJroYeGxPQg9mk6/L0B69Ntd2DwVfH1VRoRu/wXmzzMxzLDZVQeIxUrRX3t9kur/p6HRftB/tF6d8IdOfT7Bor/wAVzp+5tDyluD0klx+i9Tx0HNfEOhaL4m+OPxCW3SSXVNc1OUyT3Mx+VF/idz/CijsOwAA6CsGNNX8a+IVRftOr6zqE2BkmSWaRj6nkmv0M/Z7+Blp8G/DH78R3HiO9UNfXa87e4iQ/3V/8ePJ7AfpNRYbhbCe571afX+tor8fy/F6TxvHOYfvLww1N7Lp5ecn36L8et+GHw40v4V+D7TQdKTKRfPPOww9xKQN0je5wMDsAB2rpbu6jsbSe5mbZFCjSO3ooGSfyFT1598f/ABB/wjPwY8X3wOGNg9urDs0pEQP5yCvzOCqY3EpTd5Ta182z9rqOll2Dk6cbQpxbS7KKPzW13Vpde1zUNTn/ANde3Ely/wDvOxY/qao0UV/RcYqKSWx/H0pOcnKW7NHw34fvfFev6fo2nR+be306W8S9tzHGT6AdSewBr9Rvh/4Lsvh54O0rw9YDNvYwiPeRgyP1dz7sxJ/Gvk/9hz4aDUtb1Hxrew7odPzZ2JYcGZl/eOPdUIX/ALaH0r7Rr8l4rzD22IWEg/dhv/if+S/Nn77wFlP1bCSzCoveqaL/AAr/ADf4JBRRRXwZ+qBVe9vINOs7i7uZBDbQRtLLI3RVUZJP0AqxXiP7Xnjr/hDvg/e2cMmy91txp8YB58sjMpx6bAV/4GK68HhpYvEQoR3k0v69Dz8wxkMvwlXFT2gm/wDJfN6Hwp4+8VTeOPGut6/NkPqF3JOFP8CE/Iv4LgfhWBRRX9FU4RpxUI7LQ/kGpUlWnKpN3bd36s6vxJ4k1P4i6xpGnWsUslvaxRaZpOnJyVQYVRju7tyx7s3oAB+hXwN+FFt8IfAVppKhJNSl/f6hcLz5kxHIB/ur90ewz1Jr58/Yp+Dou7mXx9qsOYoS1vpSOOGfpJN+HKj3LdwK+xq/JuJsxjKay/D/AAQ383/wOvn6H71wVlE4U3m2L1qVPhv0j3+fT+7a2jPkv9vDxs0Nl4e8Jwvjz2bUbkA87VykQ+hJkP8AwEV8d16r+1D4oPin43eJJA5aCxlGnxDP3fKG1x/33vP415lpunz6vqNrY2qGW5uZUgiQfxOxAUfmRX32S4dYPLqUXppd/PX8NvkflPEuMlmOb1prVJ8q9I6aeu/zPtr9iD4fDRPA194puIwLrWZTFAxHIt4yRx6bn3Z/3Fr6WrI8J+Hbfwj4Y0rRbQAW+n20dsmB12qBk+5xk/WtevxbMcW8di6mIfV6enT8D+ksnwEcswFLCL7K19Xq399xCQBk8Cvhr9qv9or/AITe8l8JeHLk/wBgW0mLu6jPF7ID90f9M1I+jHnoBXT/ALVf7Siyrd+CfCl2GQ7otU1CE9exgjYfiGI/3fWvn74QfCbVfjB4si0jTgYbZMSXt6wyltFnlvdj0C9z6AEj7nIcohhKf9pY7RLVJ9PN+fZfrY/L+KeIKmPq/wBjZX7zk7Sa6v8AlXl/M/ltc6H9nn4F3fxj8T7rhXt/Ddiwa+ul4LnqIkP95vX+Ec+gP6K6Zplro2nW1hY26WtnbRrDDBEMLGijAAHoAKzPBXgzSvh/4astD0a3FvY2q4A6s7fxOx7sTyT/AErdr5XOc2nmlfmWkF8K/V+bPu+HMgpZHhuV61ZfE/0Xkvx3Pn/9tjxH/ZHweXT1fEmq38UBQHkomZSfoGRB+Ir4Hr6q/b21/wA7xF4V0QHAt7WW8YevmOEX8vKb86+Va/TeGKHsctg+sm3+NvySPxTjXE/WM5qR6QSj+F3+LZ1/gT4lah8O9O8QLo4+z6nq1utkL9Th7eEkmQJ6MxCYbtg98Edl+zD8Iv8AhavxBjkvoTJoOlbbq93DKynPyRf8CIOf9lWrx9VLMABkngAd6/Sz9nv4Yp8LfhnpunyRCPVbpRd6gxHzec4HyH/cGF/AnvUZ/jY5ZhpSpaVKul+ui3+S283c04Uy2edY2EK+tGjrbpq7pfN6vulbsekqoUAAYUcACnUUV+Kn9KHJ/FmBrn4V+MoUxvk0W9Rc9MmBxX5Z1+rvjW0OoeDdetQGJnsLiLC9fmjYce/NflFX6nwbL91Wj5r8mfhniNG2Iw0u6l+DX+Z65+ya6x/tAeFCzBQTdAEnHJtZgB+dfo5X5j/s/wCqDR/jT4OuGbYrajHAT/10/d/+z1+nFeRxhFrGU5d4/k3/AJn0Hh5NPLqtPqp3++Mf8gqjrOsWnh7SbzU9QmW2sbOF555W6IijJP5Cr1fI/wC2z8XxFDD4B0yf5323OqMjdF6xwn68OR7J6mvlstwM8xxUcPHZ7vsur/rqfcZzmlPJ8FPFz3WiXeT2X+flc+avil4/uvid471XxFdBoxdSYhhY58mFeET8FAz6nJ717b+xV8Kv+Eh8UXHjK/g3afpB8qz3dHuiOT77FOfq6kdK+d/DugXvinXLDSNNhM99ezLBDGO7Mcc+g7k9hX6hfDjwNZ/DfwXpXh6xAMdnEFklC4M0h5dz7liT+Q7V+mcR42GXYKODoaOSsvKK3/y+8/FeD8tqZvmUswxOsYPmbfWb1X3b/d3Omooor8gP6FCqmp6jb6Ppt3f3cgitLWJ55pD/AAoqlmP4AGrdeE/tiePB4S+Es+mwybb3XZRZoAeREPmlP0wAp/66V24LDSxmJhh4/adv8/uR5uZYyOX4Orip7QTfz6L5vQ+FvGfiafxl4t1jXbjIl1C6kuSpOdoZiQv0AwPwqlozWSaxYtqQkbTlnQ3KwjLmLcN4XpyRkDkc96p06KJ7iVIokaSR2CqiDJYngADua/oZQjCHJHRJW9D+RHUlUqOrLVt3fmz23w3a67+1h8Z4P7Rzb6TCA8sUGRFY2aniNPQtwM9yScYHH6A2Njb6XZW9naQpb2tvGsUUMYwqIowFA7AAYry/9nD4QJ8JPAMMNzEv9vajtudQkHVWx8sWfRAcf7xY969Yr8PzvHwxdZUaGlKnpFLbzfz/ACP6b4YyqpgMM8Rita9X3pN7+S+XXz9Eed/tCay2g/BXxhdK2xmsHtwwPTzSIv8A2evzLr9EP2v5HT4C68FOA8tqrY7jz0P8wK/O+vuuD4JYKpPq5fkl/mfmHiFUcsypU+igvxlL/JHX/CDRhr/xU8JWDDdHNqlv5i+qCQFv/HQa/UmvzX/ZjjWX47+EQyhh9oc4PqInIP5gV+lFeDxjNvFUodo3+9v/ACPqfDumlga9Tq52+5L/ADCiiivgD9YCsbxf4osvBXhjU9d1F9lnYQNPJg8tgcKPcnAHuRWzXxz+218XBd3Vv4D02bMcBW51NkPV8Zji/AHefcr6GvWyvASzHFwoLbd+S6/5ep4Ge5pDJ8BPFS+LaK7ye3+b8kz5i8VeI7zxh4k1PW79995f3D3EnPALHOB7DgAegFU9M0651fUbSxs4mnu7qVIIYl6u7EBVHuSQKrV9KfsV/Cw+I/F8/i+9h3ado5MdtuHD3TDr/wAAU5+rIe1ft+NxNPLcJKs9orRfgkfzJluCrZxj4YdO7m9X5bt/dqfX/wAOPBdv8PPA2jeHrYqyWNusbyKMCSQ8yP8A8CcsfxrpaKK/n2pOVWbqTd23d/M/rWlShQpxpU1aMUkl5LYazBQSThRySa/K/wCJvij/AITT4heItcDb472+lliJ7R7iIx+ChRX6MfHLxN/wiHwj8VaoH8uVLF4om9JJP3aH/vpxX5g1+l8HYfSriH5RX5v9D8Y8RcXeWHwafeT/ACX6iqxVgQcEcgjtVvRdIutf1ex0yxj868vJkt4Yx/E7sFUfmRVOvoP9ivwL/wAJL8T5dbnj32mhQGUEjI8+TKRj8vMb6qK+6x+KjgsNUxEvsr8ei+8/LcrwMsyxtLCR+20vRdX8ldn2z4J8K2vgjwlpGg2QAt9Pt0gDAY3kD5mPuxyT7mtyiiv56nOVSTnJ3b1P66p040oKnBWSVl6IKKKKg0CiiigAooooAKKKKACiiigAooooAKKKKACiiigAooooAKKKKACiiigAooooAKKKKACiiigAr5G/ar+Kvg23t7dfDMWmah4vuRJHJrNoFM1lFzG6lxyJG+ZQDyoyeCVNfUXizxLaeDvDOqa3fsFtLC3e4k5wW2jIUe5OAPcivyiubhrq4lmcAPI5cgdMk5r7rhbLo4qrLETbtC3o730fppp95+Xcc5xLA0IYOkk5VL3fWKVrNdm9UnuumpHRRRX68fz6Fek/s7+A/wDhYfxb0PT5I/MsreT7bdgjI8qP5sH2Ztqf8Crzavt/9iH4ctoXg6/8WXcWy61h/Kttw5FuhOT/AMCfP4Ip714GeY36jgZ1E/eei9X/AJb/ACPquGct/tTNKVJq8Y+9L0X+bsvmfTNFFFfgx/VIUUUUAFFFFABRRRQAUUUUAFFFFABRRRQAUUUUAfKn7bXxZ/s7S7bwLp0v+kXgW51FlP3Ygf3cf1YjcR6KvZq+Mq+yv21/h54c07wpb+JoIorPxBcakFllZmaS7VoyCvJP3QikdlAIGM18a1+3cNex/s6HsU93e/V9f+AfzLxm8T/bFT6w09Fy26R6L13b832Ciiivqj4YltY2muYY1jMzM4URjq5J6fj0r9YvD2k2+g6Fp+nWttFZ29rAkSW8P3EAAGBX5s/s/eGv+Es+MvhOwK7o1vVuZAehSIGVgfqEx+NfpvX5bxjWvUo0F0Tf36L8mfuPh1hmqOIxL6tRXyV3+aCiiivzk/YgooooAKKKKACiiigAooooAKKKKACiiigAooooAKKKKACiiigAooooAp6vqlvoelXuo3b+XaWcD3Ez/wB1EUsx/IGvyl8S67P4n8RanrF0f9Iv7mS6k5zhnYsR+tfef7Yfjf8A4RP4QXNhE+281uVbJAOoj+9IfptXb/wOvz6r9W4QwnJQqYmX2nZei/4L/A/BvELHe1xVLBRekFd+stvuS/EK9D+Avwxk+K3xI03SXjZtMib7VqDj+GBSMjPYscKP97PauH0nSb3XdSttP061lvb65cRwwQqWd2PYAV+jX7PfwYg+DngtbabZNr19tm1C4TkbsfLGp/uoCR7kse+B7mfZpHLsM1F/vJaL/P5fmfNcLZHPOMapTX7qDvJ9+0fn+V/Ix/2s/GR8D/Bi8trJ/s1xqjppkIi+XajAmTAHQeWrL/wIV+eVfXn7feoSAeC7IbhCftczejMPKA/EZb86+Q65uFqCpZdGot5tt/fb9Ds44xUq+cSpPamopfNcz/P8Cewv7nSryG8s7iW0uoHEkU8DlHRh0KsOQa/Qv9mr45RfFrwmtrqE8a+KNPXZdxZ2mdBws6j0PAbHRvQEV+dtXtE1zUPDmpwajpV7Pp99Ad0dxbSFHU/Ufy716GcZTTzWjyPSa2f6ejPI4ez6tkWJ9olzU5fFHv5rzX/AP1qor4H8P/ttfEHSLdYb2PStax/y2urYpIfxjZV/8drp7f8Ab21tWHn+E7CRcciO5dDn8Qa/NJ8LZlB2jFP0a/Wx+00uOcmqJOU5R9Yv9Ln2jRXxpL+3zqbRkR+D7RH7Fr5mH5bB/OqNx+3n4lZR5HhrSoz3Mkkr5/Iis1wxmb/5dpf9vL/M1lxtki2qt/8Absv8j7Zor4H1H9t34iXqkQQ6Lp5x963tHY9+fndv8iuL1z9pX4meIAy3Hi29gQ5wLEJakD0BjVT+tdtPhLHz+OUY/Nv8kebW8QMrpr93Ccn6JL8X+h+jWueI9K8M2Zu9X1K00u1H/La8mWJfzYjmvBfiN+2p4T8OQzW/hmKXxJqGCFl2mK1RvdmAZvoowcfeFfDmoaneatdNc311Ne3LfemuJDI5+pJzVavo8JwjhqTUsTNz8tl/n+KPjsw8QMbXThg6apru/ef6Jfczf8ceOdY+IviS51zXLo3V9PgcDakaDoiL2Uen1PJJNfXf7CulaIPBWs6lbwN/bxvPs11NJgkRBVZFT0U5OR1JHPAGPieKJ7iVIokaSR2CqiDJYngADua/Q79lX4V6h8MPhy41iMwatqk/2ua3PWBNoVEb/awCT6bsdq6OJ50sPlvsIvlu0kl2Xl2X+RycE06+Lzn6zNc1k3KT1s3s792/wue0V83/ALdFlc3Hwr0qeIM1vb6sjTAZwMxSKrH8TjP+0PWvpCsbxb4V03xx4bv9D1aH7Rp97EYpE7juGU9mBAIPYgV+XZfiVg8XTxEldRevofuWb4KWY4CthIuzkrL16fiflBX1p+wGkZvfG7FiJhHZhVz1UmbJ/ML+deQ/GT9nXxN8Jb2edrd9U8Pbj5OqW6EqF7CUD7jfXg9iaX9nX41R/BbxbdXl7azXukX0AguYrYjzFIOVdQSASORgkcMea/YsztmuV1Fg3zcyVreTTt66bH865NzZFndJ5jFw5W73XdNX81ruj9Iaz9c13TvDOlz6lqt7Bp9hAu6S4uHCKo+p7+g6ntXzB4w/bx02O1ZPC3h25uLk8CbV2WOND67I2Yt9Ny18x/EL4q+J/ihqP2vxDqkt2qtmK1X5IIf9yMcDjjPU9ya+AwHC2MxEk8R+7j97+S/zP1jNOOcvwcHHB/vZ+WkV6vr8vvR7h8dP2w7zxMlxonghptN0tgUl1RgUuJx0IjHWNT6/eP8As9D8ywQS3lxHDDG888rBEjRSzOxOAAByST2p9nZz6hdw2trDJc3MziOOGJSzuxOAABySfSvuj9mn9mSP4dxw+JPE0Mc/iZxmC3OHSxU+/QyEdT26DuT91Xq4HhvC2prV7LrJ+f8An06dj8uw1DNOMsdzVZaLd/ZguyXfst31e7LX7MX7Okfwy09PEOvQrL4pu4/ljYZFghHKKf75B+Y9vujjJb6Aoor8exmLq46tKvWd2/w8l5H9EZdl+HyvDRwuGjaK+9vq35v+tAr55/bf1ltO+ENtZpnN/qcUTc/wqrv/ADVa+hq8T/a1+HOp/EP4XgaPC93qGmXS3q2sS7nmQKyuqju2GyB1O0gckV15POnTzCjKq7JSX/A/E8/iGnVq5TiIUFeTi9F+P4XPzzqS2t5by4ighjaWaVgiIgyWYnAAHqTTHQoxVgVYHBBGCDXtX7I3gE+NPi7ZXk0W+w0Rft8pI48wHEQ+u8hvohr90xeJjhMPPES2ir/16n8vZfg55hi6eFhvNpend/Jan298J/AkXw1+Hmi+Howvm2sANw6/xzN80jf99E49sDtXX0UV/O9WpKtOVSbu27v5n9eUKMMPSjRpq0YpJei0CiiiszcK+Bv2z/Hv/CUfFFdFgk32Wgw+RgHjz3w0h/AbF+qGvtvxz4rt/A3g/WNfusGHT7Z59hON7AfKmfVmwv41+V+rapc63qt5qN5IZru7meeaQ/xOzFmP5k1+gcI4P2leeLktI6L1e/3L8z8l8Qcx9lhqeAg9Zu79Ft97/Iq113wp+Hd78U/HOm+HrPcizvvuJwM+RCvLufoOmepIHeuRr70/Y2+F6+D/AIf/APCR3cIGqa8BKhI5jtR/qx/wLl/cFfSvus6zH+zcJKqviekfV/5bn5fw3lDznMI0JfAtZei6fPb8eh7poGhWXhnRbLStOgW2sLOJYIYl7KowPqe5Pc81dkkWGN5HYKigsxPYDrT6huYFureWFyQsiFDt64IxxX4O5OUuaT3P6nUVCPLBWS2Pya1vU31rWb/UJf8AW3dxJcNn1Zix/nXpP7Lfh5fEfxy8NRyKGhtJHvXz2MSMyH/vsJXnXiTQbvwtr+o6PfRmO7sZ3t5VIx8ykjI9jjIPoa6L4RfEu5+Evji08RW1nHqHlI8UltI+wSIwwQGAO09DnB6dK/oTFwlVwVSGH1bi1H5rQ/kfAVIYfMqVTGaRjNOXyeuh+otfJ37Tv7UUdnDe+D/B11vu23QahqkTcRDo0URHVuoLDp0HPK+XfFD9r7xb4/sJtN06KPwzpkylZUtJC88inqplIGB/ugd8kivLPAPgDW/iV4jt9F0K0a5upTl3IIjgTvJI38Kj/ADJIFfD5Tw4sI/reZNLl1tfRebe3yP07PuMZY9fUMnTfPo5W1d+kVvr3evbuP8Ah38O9a+J/ie30TRLfzbiT5pJW4jgj7yOewH5k4AySBX6Q/Cz4X6P8JvCsGi6ShbHz3F24AkuZccu38gOwGKo/Bv4O6P8G/DI07Tx9ovp9r32oOuHuHA4+ijJ2r2yepJJ7+vns9zuWZT9lS0pL8fN/oj67hbhmGTUvb11evJa/wB1dl+r+S03KKKK+SPvz86v2uNc/tr46a4ituisY4LRDn0jVmH/AH27CvHK634u3ct78VfGM04KytrF3lG6riZgF/ADH4VyVf0Tl9NUcJSprpFfkfyDmtZ4jH16z+1OT/Fnrv7LPw/Hj74vaYLiLzNO0sHUbnI4Owjy1PblynHcBq/Ruvmf9hjweNL8A6t4hkjxPqt35UbHvDEMDH/A2k/75FfTFfkPEuLeJzCUE9Ie78+v46fI/oHgrL1gsphUa96r7z9Nl+GvzCiiivlD70ZIiyxsjqGRgQwPQg1+S2s6c+j6xfWEmfMtZ3gbIwcqxU/yr9bK/NT9pXww3hX42eKLfbtiubn7dEccMJgJDj2DMw/4DX6FwdWUa9Wj3Sf3P/gn5F4i4dyw2HxC+zJr/wACV/8A20880rUZdI1Ozv7c7Z7WZJ4z6MrAj9RX6waNqsGu6PY6natvtryCO4ib1R1DKfyIr8la+wf2e/2qfDHhX4Z2+heK7m4tL7SQ0ds0cDy/aYskooKghWGSvzYGAvPJx7nFWXVcXSp1aEXKUXay3s/8mvxPmeBc3oZfiK1DFTUIzSabdlePT5p/ge+/GT4oWXwj8DXut3O2W6/1NlbMcGecg7R9Bgk+wNfmdres3viLV73VNRna6vryVp5pn6s7HJP/ANau6+OXxo1D4z+Kvt0yNaaTagx2Fjuz5aE8s3Yu2Bk+wHasz4Q/DO9+LHjmw0G13RwOfNu7lRnyIARvf68gAdyRXXk2XQybCSrYjSTV5Psl0/rr8jz+JM4qcR4+GGwabgnaK/mb6/PpfZdtT6I/Yk+EeBcePtSh6h7XS1YfhLKP1QH/AH/avryqGiaNZeHdHs9L063W1sbOJYIYV6KqjAH/ANer9flWZ46eY4qWIls9l2XT+u5+75LldPJ8DDCQ3WrfeT3f+XlYKKKK8s9wK/Pb9rz4hjxt8V7ixt5d+naGpsY8H5TKDmZvru+X/gAr7H+OvxNi+FHw41HWQVOoOPs1hG38U7g7TjuFALEeimvzLlleaV5JHaSRyWZmOSSepJ9a/R+EcA5TljZrRaL16v7tPmz8c8QM1UadPLab1fvS9Fsvm9fku42vpD9jP4RDxZ4sl8W6lAH0vRnAtlccS3WMg/8AABhvqU96+etJ0q613VLPTbGFp727mSCGJeruxAUfmRX6ifDTwJafDXwPpXh6zwyWcWJJe8sp5dz9WJPsMDtXv8T5l9Twvsab9+pp6Lr/AJf8MfKcE5Osxx31mqv3dKz9ZdF8t/ku51NFFFfjJ/RxwXx18KS+NfhF4p0i3RpLmWzMsMaDJeSNhKij3LIB+NfmJX68V8D/ALVXwGufh/4kuPEuk2xk8NalMZH8tSRZzMclG9FYklT0/h7DP6LwlmEKUp4Oo7czuvXZr8reh+P8f5RUrwhmNFX5Fyy9L3T9E27+p538BtXTQ/jL4Pu5G2J/aMULNnGBIfLJ+nzV+nlfkTFK8EqSxMySIwZWU4II6EV+lnwM+Mem/F7wda3SXES65bxqmo2WQHSQDBcL/cY8gjjnHUGt+L8JOTp4qKukrPy6r9Tk8PcwpQVbAzdpNqUfPSz/ACX9I9Koorxv4wftPeFfhfbz2ttcR674gGVSwtZAVjb/AKauMhMf3fve2Oa/PcNha2LqKlQi5N/18j9dxmOw2X0nXxU1GK7/AKd35I1fj38aLL4OeEJLkMk+u3YaPTrNjnc+OZGH9xcgn14HGcj839S1K61jULm+vZ3uby5kaaaaQ5Z3Y5LH3JNa/jvx5rXxH8SXOt67dG5vJuABwkSDoiL/AAqPT6k5JJrBiieaVI40aSRyFVVGSSegA9a/aslymGVULSd5y+J/ovJfifzVxJn9TPcSnHSlH4V+r83+G3rreD/Ceo+OPEun6FpMJnv72URRrzhfVmPZQMknsAa/Tv4d+BbD4b+DdN8O6cM29nHtaUjDSyHl3b3LEn26dq8s/Zd+AQ+FuhtrOtQD/hKNQjw6HB+xxdRED/ePBY+wHbJ94r8+4jzdY+qqFF/u4fi+/ounzP1zg3h95Xh3isQrVai2/lj29Xu/kugUUUV8Yfo581ft0+Jv7N+HWj6Kj7ZdTv8AzGH96KJcsP8Avp4z+FfDlfTP7eN/cSfETw9ZNu+yw6V50eem95pA2PfEafpXzNX7jw3RVHLafeV397/ysfzFxliXiM6rJ7RtFfJf5thX6B/sc+Cv+EW+EFvqEse271uZr1ieojHyRj6YUsP9+vg/wxoFz4r8R6Zo1mM3V/cx20fGcFmAyfYZyfpX6saLpUGg6PY6ZarstbOCO2iX0RFCqPyArxeL8XyUKeGi9ZO79F/wfyPpPD3Ae1xVXGyWkFZest/uS/Eu0UUV+UH7yFFFFABRRRQAUUUUAFFFFABRRRQAUUUUAFFFFABRRRQAUUUUAFFFFABRRRQAUUUUAFFFFABRRVe+vItOsri7nbbDBG0rt6Koyf0FNK7shNpK7PkP9tX4yRXjReAtJuBIkTifVZIzkbxykOfY/Mw9dvcEV8l1e17WZ/EOuajql0d1zfXElzKSc/M7Fj+pqjX9B5ZgYZdhY0IdN/N9f67H8k5zmdTN8bPFVOuiXaK2X+fncKKKK9Q8MK+gPgB+0H43tvHfhDw1LqP2/QXlh0sWDwxgRwnCBgwAbKjnJJzjHNfP9e5/sb+EW8R/GS1v3j3WujW8l45I+XeR5aD65fcP9yvGzeNB4KrOvFNRi7X720t2Z9Hw/PFLMqNPCzcXKUU7O11e7v3VujP0Fooor8AP6wCiiigAooooAKKKKACiiigAooooAKKKKACiivPPj6/ieP4T663hESnWPKAC2yFpjEWAk8vHO/aSQRzwcc4rehS9tVjSulzNK72V+5zYqv8AVqE6/K5cqbst3ZXsvM+N/wBrX4lx+P8A4oTWlhdSTaRo0f2KNRKTE8wZjLIq9MknbuHURr2xXiVWr/S73SZEjvrO4s5HXeqXETRllyRkAjpkHn2qrX9CYPD08Lh4UKW0Vb18/mfyNmGLq4/F1MTW0lJ3t27L5LQKKKVF3uqlgoJxlug967Tzz6j/AGE/BjXvijXfFEseYbG3FnAxHBlkOWI9wq4/7aV9qV538BPB2k+CPhbo9ho97bapDIhuJ7+0cNHcTN99gR1AxtHfCgHmvRK/A86xn17HVKq2Wi9Fp/wT+q+G8u/szK6VB/E1zP1ev4Ky+QUUUV4Z9OFFFFABRRRQAUUUUAFFFFABRRRQAUUUUAFFFFABRRRQAUUUUAFFFFAHlvxu+Aum/G6PRxf6pd6a+mGXyzbqrKwk2bsg9/kXBz6/hx/h/wDYk+H+lFH1CXVNbYfeS4uBFGfwjCsP++q+gqK9WlmuNoUVQpVXGK6LT8dzwq+RZZisQ8VXoRlN2u3rsrLR6bLsc34S+HPhjwJEU0DQrHSiRtaSCIeY4/2nPzN+JrpKKK86dSdWXNNtvu9T2KVKnRioUoqKXRKyPIv2jPgd/wALq8M2kdndR2etaa7yWck+fKcOAHRsAkA7VOQDgr05r4n8Tfs+/EPwpM6XnhTUZkU486xi+0xkeu6Pdj8cV+mtFfSZZxDistp+xilKHZ9PRnxmdcI4LOazxMpOFR7tbO210/LTSx+S1z4e1SyYrcaZeW7Y3YlgdTj15H1qhX68VDcWsN0oWeFJlByBIoYA/jX0UeM39rD/APk3/wBqfHy8OF9jFf8Akn/2x+RtFfrLceG9Iuyvn6VZTbfu+Zbo2PpkVF/wh2gf9APTf/ASP/CtlxnDrQf/AIF/wDB+HNXpil/4D/8AbH5P0V+sH/CHaB/0A9N/8BI/8KsQ6BpdtGEi020iQdFSBQPyAofGcOlB/wDgX/ABeHNTril/4D/9sfk3b20105SGJ5nAyVjUscfhW/p3w28W6uQLHwvrN52/cafK4/RfcV+qSIsahVAVQMAAcAU+uafGU38FBL1lf9EddPw5pr+Jim/SNv8A25n5uaL+y58TtdZfL8Lz2kZ6yXs0cG36hmDfkDXpvhb9hDXrtkfxD4hstOj6mKwja4kPsS2wA+/Nfa1FeVX4rzCqrQ5Yei1/G572F4Dymg71eap6uy/8lS/M8y+Gf7O/gv4WSR3WmaebzVVGP7Sv2Esw/wB3gKn1UA4PJNem0UV8rXxFXEz9pWk5Puz7vDYShgqao4aChFdErBRRRXOdZHNDHcQvFKiyxOpV0dcqynggjuK+R/jh+xm809xrXgBVAcl5dDkcKAe5hY8Ad9jHjnB6LX15RXp4DMcRltT2lCXquj9V/TPEzXJ8HnNH2OKje2zW69H+mz7H5K61oWpeHL+Sx1WwudOvIzhoLqIxuPwI/Wul+Hnwf8WfFC8SLQdJmngLYe+lBjto/XdIePwGT6A1+nl5p9rqCqt1bQ3KqdwE0YcA+ozUyIsSBEAVVGAqjAA9BX2dTjGo6doUUpd73X3WX5n5xS8OqMa16uIbh2UbP77tfgeQfA79m3QvhBCl9KV1fxK64fUJE+WHI5WFT90di33jk9AcV7FRRXweJxNbF1HWry5pM/VcHgsPl9FYfCwUYrovzfd+bCiiiuU7QooooA8X+MX7LXhj4rXMmpQu2ga8/L31rGGSc+sseQGP+0CD6k10fwS+DOnfBbwvJptrOb+/upPNvL9owhlYcKAMnCqCcDJ5LHvXotFejPMcXUw6wk6jcF0/4O9vLY8enk+ApYt4+nSSqvqvPfTa772v5hRRRXnHsBRRRQB578efAN/8TPhdrGgaZNHDfT+XJF5xIRykivtJ7Z24z64r83vE3hbV/BurzaXrenz6bfwn5oZ1wceoPRgexGQfWv1jrA8W+BPD3juyFp4g0e01WFc7PtEYLR56lG6qfcEV9bkufSyuLozjzQbvpun+u234nwHEvCsc8ksRSqctVK2uzWr16rff8D82fg/8Ppvif8Q9I0CNX+zzS+ZdSJ/yzgXmRs9uOB7kCv0/treKztoreCNYYIkEccaDCqoGAAOwArlfAfwl8JfDL7QfDWiQ6bJccSyh3lkYf3d7szY9s4rsK589zdZrWi6aahFaJ73e7Orhfh95Dh5qq1KpN6tbWWyV7eb26hRRRXzR9qeE/tB/sx2XxaLa1pE0emeJ0j2l3H7q8AGFWTHQjoHAPHBBAGPhbxZ4N1vwNq8mma9ps+mXkZ/1cy4DD1VujL7gkV+r9Vb7TLPU0Rby0gu1RtyieMOFPqMjg19hlfElfL4KjUXPBba2a+fbyPzzPeDcLm1R4ijL2dR7u10/NrTXzXzPzf8AhP8As8+LPizcxSWlo2m6KSPM1W7QiLHfYOsh9l4z1Ir72+Fvwn0H4R+H10zRYPnfDXN7LgzXLju59Bk4A4H5k9kqhQABhRwAKdXFmueYnNPcl7sOy/V9fy8j0si4XweSfvI+/Uf2n+i6fi/MKKKK+cPsQooooA+efj9+ylZfEi5ufEHh2WPTPEkg3TRSZ8i8IHU/3H9xwe45Jr4t8SeAPEfhDXF0fV9Gu7LUXfZHC8ZPmnOB5ZGQ4J4ypIr9WKaQCQSMkcjPavsMt4lxOBp+yqLnitruzXz10PzzOeC8FmlV4ilL2U3vZXT7u2mvmn6pnIfCHwg/gL4ZeHNClXZcWlovnqOgmbLyD/vtmrsaKK+Uq1JVqkqk95Nt/M+8oUYYelCjT+GKSXolZBRRRWRuFfN/7XvwNv8A4gafY+JPD1o15rOnoYLi1iGZLiDJYFR3ZSW+UckMccgA/SFFd2BxlXAV44iluvx8jy8zy6jmuFnhK/wy7bp9Gj8vtB+CHj7xLeC2sfCWq7ydpe4tmgjX6vJtUfnVH4gfDHxJ8MNV+weIdNks2bmKYfPDKPVHHB+nUdwK/U+oLuyt7+BobqCO5hbrHMgZT+Br7SPGNf2icqS5eybv9/8AwD83n4d4X2LjCvLn7tK33b/O5+VvgzwJr3xC1iPTNA02bULpyM7F+SMf3nboo9ya/Qv4DfBSy+DHhQ2gaO61q8xJf3qjAdh0Rc87FyceuSeM4Hotlp9rpkHk2dtDaw5z5cMYRfyFWa8jN+IK2Zx9jGPJDte7fq/0PoOH+EsPkk/rE5e0q9HayXotdfP8tQooor5Q+8CiiigDyD9oz4FzfGzQtOSy1T+ztR0xpHgjmBNvNvCgh8cgjaMMAcZPBzx8K+OPhJ4u+HNw8evaHdWkSkgXSp5lu/0kXK/hnPqBX6k0V9VlfEOIy2mqPKpQXTZr0f8AmmfCZ5whhM6qvE8zhUe7WqdtFdenZo+Hf2LfhXdax40bxff2Ui6VpkbC0lkXCy3LfL8ufvBVLHjoStfcVFFeZmmYzzTEOvNW6Jb2R7eR5PSyTBrC05czu23a12/L0stwoooryD6AKr3tjb6lZzWl3bx3VrMhjkhmQOjqRghgeCKsUU02ndCaTVmfKfxT/Ygs9TuJr/wRfppsjksdLvizQ59I5Bll+hB69QK8E1D4DfFTwDqK3MHh3Vo7iI5ju9GJmYe4aEkj9K/SeivrsLxPjsPD2dS1Ree/39fnc/P8dwRlmLqe1o3pS/u7fc9vlY/LrxT4y+ISRf2f4j1vxKkci/8AHrqd1cAOvurnmuMr9cL2wttSgaC7t4rqBusUyB1P1Brmn+EfgaSUyt4L8PNITnedKgJJ+uyvcw/F1GnGzw9vRq35I+XxXh/iKs+aOL5v8Sd/zf6H5n+E/BWu+OtTWw0DSrnVLo4ytumVT3ZvuqPdiBX2r+z3+yra/DeaDxB4laLUfEijdDAnzQWZ9Qf4pP8Aa6Dt/er37T9Ns9ItVtrG1hsrdfuw28YjQfQAAVarxcz4lxGOg6NJckHv1b+fb0+8+kyTgvCZXUWIry9rUW2lop90tbvzb+Vwooor44/RQooooA82+NPwL0T41aTbQ38sthqVnuNrfwAMybsZVlP3lOAcZB44Iyc/FfxK/Zf8cfDh5Zzp51zSk5F/pqmQBfV0+8nucEe5r9HaK+ky3PsXlqVOL5odn+j6fl5Hxuc8K4DOZOrNOFT+ZdfVbP8AB+Z8T/sU/Ce41LxNL421C2ZNP09WhsTIuBLOw2swz1CKSM+rDHKmvtiiiuDM8wnmeIdeat0S7I9TJMopZJg1hab5tbt7Xb62+5fIKKKK8o94KKKKACiiigAooooAKKKKACiiigAooooAKKKKACiiigAooooAKKKKACiiigAooooAKKKKACuA+Pes/wBgfBrxhd7thOnSwK3o0o8sfq4rv68B/bW14aX8GTZBjv1O/ht9oPVVzKT9Mxr+Yr08spe3xtGn3kvuvr+B4udYj6rluIrdoSt62svxPgWprizntUgeaJ4lnTzYi4xvXJXcPbKkfhWr4I0ux1rxloen6ncpZ6ddXsMNzcSNtWOJnAYk9uCea6b4/a9D4h+LviSW1VUsbW4+wW0cYwiRQKIlCjsPkz+NfvUqz9uqKXRtv5pJfP8ATzP5Ujh08LLEuW0lFLvo236KyXnfyPPqKKK6zhCvuv8AYi8FjQ/hpea/LGBca1dEo3/TGLKL/wCP+b+lfH/wn0aTxB8TvCunxoX8/U7cNjsgkBc/goJ/Cv1KVQgwoAGScAdz1r884uxzp0o4OK+LV+i6ff8Akfrnh/larYieYzfwe6lbq1q7+S0t5j6KKK/Kj93CiiigAooooAKKKKACiiigAooooAKKKKACiiigD4V/ad8O6l8Rf2lovDulRm4vZLa2tkDD5YwVLlif7oDFifrXgPiHTE0XX9T0+Ob7THaXMtuswGPMCOVDY7Zxn8a/SSbwfpvgfxN44+I96wub2a0DqzD/AI9rWC3Xcg92ZGYn02jsc/mdPPJdTyTStvlkYu7HuSck1+z8PY14ql7KHwU4xXrJrX7tj+buLstWBruvUf7ytOcvSKdo/fe/4DKu6Jo914h1mx0uyj828vZ0t4U/vO7BVH5kVSr3X9jXwkPEfxkgvZY98Gj2sl58wyPMOI0H1y5Yf7tfR47ErCYapXf2U38+n4nyGW4N5hjaWFX25JfLq/kj7f8Ah54Isfh14N0vw9p6jybKEI0gGDLIeXkPuzEn8a6Siiv54nOVWbnN3b1Z/XdKlChTjSpq0YpJLskFFFFQahRRRQAUUUUAFFFFABRRRQAUUUUAFFFFABRRRQAUUUUAFFFFABRRRQAUUUUAFFFFABRRRQAUUUUAFFFFABRRRQAUUUUAFFY3ibxhofgywN7ruq2mlWw6PdShN3so6sfYZNfPnjv9uXw7pJkg8L6Xca7OMgXVyTbwfUAgu30IX616WEy7F452w9Nvz6fe9DxsfnOAyxXxdVRfbd/ctfwPpyivzq8Rftb/ABL1+5MketR6RDu3Lb6fboqj8WDMR9WNfUf7Mv7QX/C3dJm0zWWii8UWCb5PLAVbqLOPNVexBIDAcZII4OB6uO4exmAofWKlmlva+n4Hg5Zxfl2a4r6pS5oyezkkk/Jav8T3KiiivmD7cKKKKACiiigAooooAKKKKACiiigAooooAKKKKACiiigAooooAKKKKACiiigAooooAKKKKACiiigAooooAKKKKACiiigAooooAKKKKACiiigAooooAKKKKACiiigAooooAKKKKACiiigAooooAKKKKACiiigAooooAKKKKACiiigAooooAKKKKACiiigAooooAKKKKACiiigAooooAKKKKACiiigAooooAKKKKACiiigAooooAKKKKACiiigAooooAK+LP27/ABct74m8PeG4pAVsbd7ycKf45CAoPuFQn/gdfadeIfHT9mTQfihHqGt2gmsPFJhLLPC25LllTCI6McdgMjBHGc4xX0GRYnD4THRrYnZXt5N6a+W58lxTgsXmGVzw+DScm1dbXS1svO6XY/PaipLi3ltLiWCeN4ZomKSRuCGRgcEEdiD2qOv3dO5/LTVtGFFFS2fkm7hFwWFvvXzCnULnnHvihuwJXdj6n/Yk+E01zq0/jzUIdlpbK9tpu4f6yQ/LJIPZVynuWb+7X2ZWZ4c0/TdK0DTrTRo4otKhgRbVYOU8vA2kHvkc575zWnX8/Zpj55jipV5Ky2S7Jf1r5n9Z5HlVPJ8DDCwd3u33b3f6LySCiiivJPfCiiigAooooAKKKKACiiigAooooAKKKKACiiigDxT9r3xb/wAIx8FdRgR9lxq0sdhHzzgne/4bEYfiK/PKvp/9uzxf9v8AGGheHInzHp1q11MAePMlOAD7hUB/4HXzBX7Zwxhvq+XRk95ty/Rfgrn80ca4363m84J6U0o/q/xbXyCvsz9gnQBFoHivW2XLT3MVmjEdPLQuwH181fyFfGdfod+yBoZ0b4GaRKy7Xv557th9ZCin8VRTWfFVb2eXOP8AM0v1/Q34Fw/ts4U/5Iyf/tv6ntVFFFfi5/SAUUUUAFFFFABRRRQAUUUUAFFFFABRRRQAUUUUAFFFFABRRRQAUUUUAFFFFABRRRQAUUUUAFFFFABRRRQAUUVna94g07wvpNxqerXsOn2Fuu6W4nbaqj+p9AOT2qoxcmoxV2yZSjCLlJ2SNGivmW+/bs8LW+ufZrbQtSutLEm1r7eiMVz95Yz1H1IPsOle5fEG81kfD3W7rwuhm1o2TvYhVBYuV4Kg9T3APfHFejXy3FYWVOOIhyc+1/17Wvrc8bDZzgcbCrPCVPaez3Svfrt3vbSxT+IHxg8JfDC2L6/rENtcbdyWUf7y4k9MRjnn1OB718q/Ej9t/X9a8218IWKaDaHIF5chZrph6gconHbDexryKD4RfEjxhrkwfwxr13qM0hM1xfW8iZc9S8smAD/vGvaPBH7CmsXwjn8Va5BpcZ5a0sF86X6FzhVP03V97Ry3JspiqmMqKcvv+6Kv+J+VYnOeJM+k6WX0ZUod1o/nN2t/27Z+p81a54g1PxNqEl/q+oXOpXsn3p7qUyOfbJPT2qTRvCuteI226To9/qjZxiztnmOf+Ag1+h/g39mP4deC9jweH4tTul/5edVP2liex2t8gPuFFeoQQR20KRQxrDEg2qiKAqj0AHSivxfRp+5haN0u+n4K/wCgYXw9xFZ+0x2ISb7Jyfzbt+TPyd1zw3q/hi6FtrGl3uk3JXcIb63eFyPXDAHFT+EPF2q+BfENpreiXTWeo2rExyABhgjBUg8EEEgg19u/tt6TaXnwgivZolN1Z6hEYJf4l3Aqwz6EdvYelfBVfVZVjlm+D9rUha901uv+GaZ8LnuVy4fzD2FKo3ZKSezX/BTR9aeBf27rmN4rfxdoKTR9HvdKbaw9zE5IP4MPpX1f4Z8Tab4x0Gz1nR7pL3TrtN8UydxnBBHUEEEEHkEEV+TlfoB+xbaz2/wRt5JiTHPf3EkOT/BkKcf8CVq+M4lybCYPDrE4dcrva3R3v93yP0bgziLMMwxTwWLlzrlbTtqrNdVuteuvme8UUUV+cH7IFFFFABRRRQAUUUUAFFFFABRRRQAUUUUAFFFFABRRRQAUUUUAFFFFABRRRQAUUUUAFFFFABRRRQAUUUUAFFFFABRRRQAUUUUAFFFFABRRRQAUUUUAFFFFABRRRQAUUUUAFFFFABRRRQAUUUUAFFFFABRRRQAUUUUAFFFeKftSfGV/hX4G+y6bP5fiHVt0Nqyn5oEH35vqAQF/2mB7GurC4apjK8aFJe9J/wBfccGOxtLLsNPFV3aMVf8AyS829ESfFD9qvwb8M9Ul0pjca3qsRxLb6eFKQt/ddyQAfUDJHcCsnwn+2l4A8QTpBf8A2/w/I3G+9hDxZ/3oyxH1IFfAzu0js7sWdjksTkk+tNr9YhwngPZKEnJy73/TY/BZ8fZq67qQUVDpG19PXR/l6H616TrFhr1jFe6be2+oWcoyk9rKJEYezA4q7X5XeBPiX4k+Gupi+8ParNYOSPMiB3RSj0dDw35ZHYiv0a+DPxBk+KPw40jxFPaCzuLlXWaJT8m9HKMVz/CSuRnpnHOM18LnGRVcqSqqXNBu19nfzX9fI/UOHeKaOet0XBwqpXa3TWiun89n+J29FFFfLn3IUUUUAFFFFABRRRQAUUUUAFFFFABRRRQAUUUUAFFFFABRRRQAUUUUAFFFFABRRRQAUUUUAYvjPxNF4M8I6zr00Rmj060lujEG2mTYpIXODjJAGe2a+c1/b10I2srN4V1BbkR5jjFwhRnyOC2MgYzzg/SvP/2rf2gNU1/xRqng3Rbz7N4fsmNrd+Vjddyg/OGbrtVht2jqQSc8Y+ba/UMn4ao1MMquOjdy1WrVl5+p+IcRcaYmjjHQyydowum2k7yv0vfRfj6HZfFr4kyfFbxlca/JpVppBkRY/ItFHzYz8ztgb3OfvEdAB2rjaKK/Q6VKFCmqVNWitEfkVevUxNWVaq7yk7t+YV6r+zd8JtL+Mfjy60bV7q6tbO3sHvCbMqruVkjTblgQB+8PbtXlVfaH7K3wF8XfC/x5ca1rtrbxWF5ozRK0U4ZkkaSFwjL1BAVs9Rkda8bOsYsHg5tT5ZtPl738j6PhvLpZhmNNSpOdNNc2miTvv9x9JeF/Dlp4Q8O6fotiZWs7CFYIfPcu4QcAEnrgVrUUV+Dyk5ycpO7Z/U0IRpxUIKyWiCiiipLCiiigAooooAKKKKACiiigAooooAKKKKACvkj9u3x5LBFoHhK2neMTK2oXiKxG5clIgcdRkSHB7gV9b1+cv7WGuNrfx18Qjfuis/JtI/YLEu4f99l6+v4Ww6r5gpS2gm/nsvzufn3HOMlhcocIvWpJR+Wrf5W+Z5CSTjJzjiir1tol7daTd6pHAfsFoyRy3DYCh3PyoCerEAnA5wpPQGqNfs6ad0nsfze4yjZtbk9jYz6ne29nbRma5uJFiijXqzsQAB9SRX6p+BPDC+CvBeh6CjiX+zrOK2aRRgOyqAzY7ZOT+NfmN8PfFo8CeNtG8QGyi1EafcrP9mm+6+PQ9mHUHsQDg9K/UjQ9YtfEOjWGq2T+ZZ3sEdzC5GCUdQynH0Ir804xnV/cwt7mrv5/8Bfmfs/h1Tof7RUv+80Vu0e/zf3W8y/RRRX5oftQUUUUAFFFFABRRRQAUUUUAFFFFABRRRQAUUUUAFFFFABRRRQAUUUUAFFFFABRRRQAUUUUAFFFFABRRWF428Zab8P/AAvqGv6vL5VjZx72A+87dFRR3ZiQAPerhCVSShBXb0RnUqQpQdSo7RSu32SKPxH+JWh/Czw3LrOuXPlRD5IYE5luJMZCIvc+/QdSQK/Pb4xfHDX/AIyax52oSG00qFibTS4XzFCPU9N746sfwAHFZ3xX+KmsfFzxVNq+qyFIgSlpZK2Y7WLPCr6n1bqT+AGZ8P8AwZefELxnpHh2x4nv5xGXxkRp1dz7KoZvwr9jyfJKOU0vrOIs6lrt9Iry/V/ofzrxDxLiM+rrB4O6pN2S6zd9G/0X367em/s3fs9XPxb1capqavbeFbKUCZ+jXbjnykPp03N2BwOTx+hCIsahVAVQMAAcAVmeFfDGn+DfD1homlQC30+yiEUSd8DqSe7E5JPckmtavzbN80qZpX53pBfCuy/zfU/ZuHsipZHhfZx1qSs5Pu+y8l0+/qFFFFeEfUBRRRQB8s/t4+J0tvCvhzw+r/vbu7e8dQeiRptGfYmX/wAdr4tr1v8Aak8eDx38YdWeF99jpmNNtyOhEZO8++ZC+D6YrySv3nIsK8Jl9OEt2rv56/8AAP5X4oxyzDNq1WL91PlXpHT8Xd/MdHG0rqiKXdjtVVGST2AFfqb8MPCS+BPh74f0FVCvZWaJLjvKRukP4uWP418Ffsu+AT48+L+krLHvsNMP9o3JI4xGRsU/VynHpmv0er4zjDF806eFi9vefz0X6/efo3h5gHClWx8l8Xur0Wr/ABt9wUUUV+cn7EFFFFABRRRQAUUUUAFFFFABRRRQAUUUUAFFFFABRRRQAUUUUAFFFFABRRRQAUUUUAFFFFABRRRQAUUUUAFFFFABRRRQAUUUUAFFFFABRRRQAUUUUAFFFFABRRRQAUUUUAFFFFABRRRQAUUUUAFFFFABRRRQAUUUUANZgoJJwo5JNfmd8fviQ3xR+J+q6rHKZNOhb7JYDsIEJAI/3juf/gVfaX7VPxBPgL4RakIJfL1DVj/Z1vjqN4PmN+CBuexK1+dFfp3CGBtGeNmt/dX6v8l95+JeIOaXlTy2m9vel+SX5v5oK9w/Zq/Z5k+LmqPquriSDwtZSBZCpKtdydfKU9gONzDnkAcnI8z+HXge9+I/jTSvD1gNs17KFaXGRFGOXc+yqCffp3r9PPCfhbTvBXhzT9D0qAW9hZRCKJR1PqxPck5JPck163EecPAUlQoO1SXXsu/q+nzPA4O4ejm1d4rEq9KHT+aXb0W7+S6j9I8LaPoOkxaZp2mWllp8f3baGFVQe+Mcn3PNaSRrEioihEUYCqMACn0V+OylKTvJ3P6JjCMElBWSCiiipLCiiigAooooAKKKKACiiigAooooAKKKKACiiigAooooAKKKKACiiigAooooAKKKKACiiuW+InjC98DeHZdWtPD954iWHma3sWXzETu+DywHfGT+Ga0p05VZqEN38vzMa1WFCnKrU2Wr0b/Ban5+/tH6p4c1X4ua1J4XtYINPjYRySW3+ruJx/rZAOgyxI44O3PevNra2lvbiK3gjaaeVxHHGgyzMTgADuSa6j4m+I/D3ivxTNqnhzQX8O2twN8tkZxIglJOWQBRtUjHy8gHOMDiuXtrmWzuIp4JXhniYPHLGxVkYHIII5BB71/Q2Dg6WGpws00ktdXt1tc/kTMKsa2Nq1bpqUm/dVlZvomk/vRJqWnz6VqN1Y3KeXc20rQyp/ddSQR+YqvUlzczXtxLcXErz3ErmSSWVizOxOSxJ5JJ71HXZG9tdzz5Wu+XY9H/AGefA6fED4uaBpszILSKX7ZcK5+/HF85QDvuIC/Qk9q/TGvh39hTw29/8Q9a1ormDTrDyc46SSuNv/jscn519xV+PcWV3Ux6pX0gl971/Kx/Q/AOFVHK3XtrUk9e6Wi/G4UUUV8UfpQUUUUAFFFFABRRRQAUUUUAFFFFABRRRQAUUUUAFfmR+0FZDT/jX4yiEpmDajJLuJzjf8+3p23Y/Cv03r8vPjXJLL8YPGrTbt/9s3ajcMfKJWC/oBX6Bwcn9Zqv+7+p+TeIjX1Kgra836MwtR8U3mp+H9J0Vlih0/TfMaOOFdpkkkbLSSHPzPjaueyoox1zj0UV+qxhGCtFf0z8JnOVR3m77L5JWX4BX6e/BDw9qXhP4Y6JpGp3MF7LaxlYbm3JKyQFi0RwRwQhAI56dTX5hV+qHwtkkm+GXhGSbHnNpFmz7TkbjCmcH61+f8ZSaoUo9G3+X/Dn6x4dQi8VXm91Ffc3r+SOoooor8qP3cKKKKACiiigAooooAKKKKACiiigAooooAKKKKACiiigAooooAKKKKACiiigAooooAKKKKACiiigAr4q/bk+IkmoeJdN8G20mLTT4xeXaqfvTuPkBH+ynI/66GvtWvzD+POqyax8Z/Gk8pJZNUntxn+7ExjX9EFfa8J4aNbHOrL7CuvV6f5n5rx7jJ4fLI0YO3tJJP0Wr/GxwdfTv7CHhuO+8beIdbdQx06yS3TI+60zE7h77YmH/AjXzFX2J+wJIh07xrGCPMWW0YjHYiXH8jX3/Ec5U8rquPkvvaR+UcH0o1c7w6n0u/motr8T60ooor8LP6hCiiigAry79oj4sQfCj4eXl1FMo1q+VrbTog2G8wjmT6IDu+u0d6j/AGlPiTrXws+GkmsaDbpJfSXUdr58ke9bZWDEyEdDyoUZ4y469K/Pbxb4z1zx3qp1LX9TuNUvNu0STtnavXaoHCjJPAAHNfZ5DkUse44qq17NPbq7dPQ/N+KuKI5VGWCoJ+2lHfpFPr5vt0/IxmYsxJOSeST3pKK9G+Anwqm+LfxCstLZHGlW+LnUZl42wqeVB/vMcKPqT0Br9dr1oYalKtUdoxV2fz9hcNVxleGHoq8pOy/r8z6y/Y3+GZ8G/DltcvIdmpa+yzjI+ZLZQfKH45Z/oy+lfQFRQQR20McMKLFFGoREQYCqOAAOwxUtfz5jcVPG4ieInvJ/8Mvkj+t8twNPLcJTwlLaKt6vq/m9QoooriPSCiiigAooooAKKKKACiiigAooooAKKKKACivPPjX8ZNL+DXhY6jdgXWo3GY7GwDYadwOSfRFyNx9wOpFfA/iz46+OvGWry3954k1C2LE7LaxuHggiHoqKR+ZyTjkmvpsryDEZnF1U+WHd9fQ+KzzivB5JNUJJzqdl0Xm/yR+ndFfnj4A/a38feCpY472+HiXTxgNBqhLyY77Zvv5/3tw9q+t/hP8AtJeEPisIrW3uTpOuN10y9YB2P/TNukn4c+oFRmGQY3L05yjzR7rX71uvy8y8p4ry3NmqcJck39mWl/R7P8/I9Xooor5w+yCiiigAooooAKKKKACiisTxl4w0vwF4bvdc1m4FtYWibnbqzHoFUd2JwAPU1cISqSUIK7exnUqQpQdSo7JatvZI26K/OX4qftOeMfiLq8j2mpXXh/R0c/Z7GwnaI7exkdSC7fp6AVn+Cv2kfiD4IuUa38Q3GpWwOWtNVY3MbD0+Y7l/4CRX28eEcY6XO5xUu2v5/wBep+ZS8QcvjiHTVOTh/Np99u34+R+lVFfPvwp/bE8L+NmhsPECjwxqznaGmfdaSH2k/g+j4Hbca9/R1lQOhDKwyGU5BHqK+SxWCxGCn7PEQcX+fo9mff4DMsJmdL2uEqKS/Feq3XzH0UUVxHpBRRRQAUUUUAFFFFABRRRQAUUUUAFFFFABRRRQAUUUUAFFFFABRRRQAUUUUAFFFFABRRRQAUUVkeK/ENt4R8M6rrd4QLbT7aS5cE4yFUnA9z0HuaqMXOSjFasic404uc3ZLVnxB+2l49/4Sb4nRaHBJvstBh8ogHIM8mGkP4DYvsVNfPtXdb1i58Q6zfapev5l5ezvcTOe7uxYn8zUnhzQbrxRr+m6PYrvvL+4jtogem52ABPtzk1/QmCw8MBhIUekVr+bf33Z/I2ZYupmuPqYi13OWi8tkvusj7B/Yc+G39m+H9R8aXcWJ9QY2dkWHSBG+dgf9pxj/tn719TVk+FfDdp4P8NaZoliu200+3S3jz1IUYyfc9T7mtavwzMsY8fi54h7N6enT8D+osmy6OVYClhI7xWvm3q39/4BRRRXmHtBRRRQAUUUUAFFFFABRRRQAUUUUAFFFFABRRRQAUUUUAFFFFABRRRQAUUUUAFFFFABRRRQAUUUUAfmL8e4jB8ZfF8f9njTFXUJNlusXljZxtfb/tjD577s964Gvdv2wvAOqeHPitf69PFu0nWikltcKQRvWNFdCOxBGfoR748Jr+hcsqxrYKlODv7q/LX7mfyNnNCeGzLEUqis1OX3N3T+a1Ciiul+Gvg2X4gePND8PREr9vuVjkZeqxj5pG/BAx/Cu+pUjSg6k3old/I8ulSnXqRpU1eUmkvV6I+4v2P/AAIfB/whtb6ePZe65Ib98jkREbYh9Co3j/rpXuNQWdpDYWkFrbxiK3hRY4416KoGAB9AKnr+d8ZiZYzETxEt5O/+S+SP69y7Bwy/CUsLDaCS9e7+b1CiiiuM9AKKKKACiiigAooooAKKKKACiiigAooooAKKKKACvi/9uD4caXoupab4ts98N9qspgu4hjy3ZEGJB6MRgH1wD1zn7Qryf41fBdfjJr3hGC+kMOg6c1zPetG2JJCREEiX03YYluwX1Ir3skxiwONjVnK0bO/mrN2++3zPluJsvlmeWzw9OHNO8eXyd0r/ACTd/K5+b9FdJ8RvA178N/GmqeHb4h5rKXasq9JYzyjj6qQcdulc3X7tTqRqwVSDumrr5n8tVaU6FSVKorSi2muzW4V+oPwS046V8IPBtuRhhpVu7A9maMMR+bGvzBghe5mjhjXdJIwRV9SeBX606Vp6aVpdnZR/6u2hSFcccKoA/lX57xlUtSo0+7b+63+Z+ueHNG9fE1uyivvbf6Fyiiivy0/cgooooAKKKKACiiigAooooAKKKKACiiigAooooAKKKKACiiigAooooAKKKKACiiigAooooAKKKKACvy++OFk+n/GPxrFJ95tXuZR9HkZx+jCv1Br4D/bT8KnQvjC2pImINYs4rjcBx5iDymH1wiE/71fc8I1lDGzpv7Ufya/S5+X+IOHlUy2nWj9iWvo01+djwOvpL9hjxIum/EnVtHkYKmp2BZMn70kTAgf98tIfwr5trqvhZ4wPgD4ieH9fyRHZXaNNjqYj8sgH1RmFfpeZ4b63g6tBbtO3ruvxPxfJcYsvzGhiXtGSv6PR/g2fqdRUcUqXESSRuHjdQyspyCD0IqSv57P63WoUUUUDKup6Zaazp9xY39tFeWdwhjlgnQOkinqCDwRXyj8W/wBiRZ5JtR8BXKxEncdHvH+X6RSnp9H/AO+u1fXFFengcyxOXT58PK3ddH6r+meJmmTYLOKfs8XC9tmtGvR/pt5H5m2f7O3xHvNdXSv+ER1KGcttM80RW3XnqZvuY+hNfdnwO+Dlj8GvCC6bC63Wp3LCa/vQMebJjgDuEXkAfU9Sa9Gor0szz/E5nTVKaUY9Uur8/wDI8XJeFMFklaWIptzm9E3bReVur6v8tQooor5o+1CiiigAooooAKKKKACiiigAooooAKKKKACqer6raaFpd3qN/OttZWkTTzTP0RFBJP5CrlfLP7b3xQ/srQbHwVYy4udRxdX208rArfIh/wB5gT/wD3r0cuwUswxUMPHrv5Lqzxs4zKGU4Kpi5/ZWi7t7L7/wPmT4xfE+++LXjm+1y6Lpak+VZWzHiCAH5V+p6n3JriKKdFE80qRxo0kjkKqqMkk9AB61/QNKlDD040qatGKsj+Ta9eriq0q1V3lJ3b82Nro9O+Hfi7UbJNQsPDGtXVoRuS6t9PmeP6hguP1r7B/Z1/ZWsvCNlb+IPGFlFfa/IBJDYzAPFZDtkdGk9+QvbkZr6Ur4TMOLKdCq6WFhzpbu+ny/zP1LKeAq2KoKvjajpt7RSu16329Pvs9D5Y/ZM+Kfj7Wtak8L+JLK9vtMgtmePUbyB1ltyu3CO5HzAg8bvm98cV9T0UV+c4/FQxld1qdNQv0XfufsWVYGrl2FWHq1nVa6ve3RddvUKKKK849cKKKKACiiigAr4D/a2+MzfEDxk3h/Tp92gaNIUBQ/LcXHR5PcLyq/8CI+9X1H+0v8UT8L/hleT2s3l6zqObKx2n5lZh80g/3FyQf7231r84CcnJ61+j8J5apt46ottI+vV/p95+N8e5y4RjldF76z9Oi/V/LuFFFfT37Mn7L0XjG2g8WeL4H/ALHY7rHTWyv2of8APR+/l56D+LGT8v3v0HHY6jl1F1670/Fvsj8nyvK8Tm+JWGwyu3u+iXdnz3oXgjxF4oieTRtA1TV40OGews5Jwp9yqnFe3/s9fET4leA/F+keGpdL1W90O5uUt5dPvbWQm2RmwXjJGY9oJYj7uM5Hcfc9nZW+m2sVraQRWttEoSOGFAiIo6AAcAe1WK/MsXxQsZTlSqYdOL2u9vPb8rH7Tl/A8suqwxFHFyjNb2Wj8t9vW/oFFFFfCH6mFFFFABRRRQAUUUUAFFFFABRRRQAUUUUAFFFFABRRRQAUUUUAFFFFABRRRQAUUUUAFFFFABXzl+2744/sL4b2fh6J8XOt3I3gf88IiHb83MY+ma+ja/PL9rzxr/wlvxkv7WKTfaaNGunx46b1y0h+u9mX/gIr6nhvCfWswg2tIe992342PhuM8f8AUconGL96p7q+e/4Jr5nilfR/7EXgIa98Qr3xHcRbrXRYMRFhx58oKr+SB/oSpr5wr9GP2VfAw8E/BzSTJGEvdVzqU5xz+8A8sfhGE49Sa/ROJsZ9VwEoxes/d+XX8NPmfkPBeX/Xs2hOS92n7z9Vt+OvyPYKKKK/Ej+lwooooAKKKKACiiigAooooAKKKKACiiigAooooAKKKKACiiigAooooAKKKKACiiigAooooAKKKKACiivNvj/8T1+FPw11HVYZFXVJ/wDRLBTz++YHDY7hQGb/AIDjvW9CjPE1Y0aau5OyOXFYmng6E8RWdoxTb+R4P+2F8btA1a2uPBGn2MWp6lbTAz6k6oy2jgjdHGSCd3ZiCMdOecfJFOlle4leWV2kkdizO5yWJ5JJ7mm1+/ZdgKeW4dUKevd931/4Y/lDN81rZxi5YqtpfRJdF0Xn6hXuX7Gun3938bbK4s4Elt7W1ne7kkH+rjK7QV/2izKPoTXhtfcH7DHhBdM8A6t4hkTFxql55MbEf8sYhgY+rtID/uivP4hxKw2XVG95e6vn/wAC7PW4SwcsbnFFJ2UHzP8A7d1/F2XzPpiiiivwo/qMKKKKACiiigAooooAKKKKACiiigAooooAKKKKACiiigAr5c/a1/aE1XwTfQ+EfDF0bG/khE99fx/6yJWztjQ/wsQNxPUArg9a+o6/Or9rm3kX4++JXPzKyWrjHO1fs8S8+nIP519ZwzhaWKx9qyuopuz2vdL9T4LjXHYjAZXzYeTi5yUW1ulZt2+6x5Bc3M17cST3ErzzyMWeWVizMx6kk9TUdFFftaVtD+am7u7Oq+FOmf2z8T/CVkRlJ9VtUf8A3fNXd+ma/U6vzZ/Zesvt/wAefCUeAds0svJx9yGR/wD2Wv0mr8n4xnfFUodo3+9v/I/evDulbA16vedvuSf6hRRRXwB+sBRRRQAUUUUAFFFFABRRRQAUUUUAFFFFABRRRQAUUUUAFFFFABRRRQAUUUUAFFFFABRRRQAUUUUAFfOv7bXgY+IPhpaa9BHvudDuNzkDnyJcK/5MIz7AGvoqs3xFoVr4n0DUdIvU8yzvrd7eVf8AZZSDj354rvwGKeCxVPEL7L/Dr+B5Oa4GOZYGrhJfaWnrun8nY/Jmitbxb4au/BvifVNDv123dhcPbucYDbTgMPYjBHsRWTX9DQlGcVKLumfyNOEqcnCas1o/U/RP9lH4hDx18I9Phmk36jo3/EvuAT8xVQPKb6FMDPcq1ey1+fH7IvxKHgX4oQ6ddS+XpeugWcu44VZs5hb/AL6JX/tofSv0Hr8O4gwP1LHSSXuy95fPdfJ/hY/pzhLM/wC08rg5P34e6/ls/mrfO4UUUV82fZhRRRQAUUUUAFFFfPX7RX7US/Cu/Xw/4fgt9Q8QbQ9xJcZaG1UjIBAILORzjIwCDznFduDwdbHVVRoK7f8AV2ebmOY4bK8O8TipWivvb7JdWfQtFfFHgv8Abq1+yuUj8UaLaanaEgGawzBMo7nBJVvp8v1r6q+HnxS8NfFHSjfeHtRS6CAedbsNk0BPZ0PI6HnoccE1247J8Zly5q8Pd7rVf8D5nm5XxFl2bvkw1T3v5Xo/u6/K51tFFFeKfSBRRRQAUVyHxS+JOmfCnwdea/qZ3rH+7t7ZThriYg7Y1+uCSewBPavhnX/2tPiTrGuG/ttcGkwq5aKytII/KQeh3KS//Aifwr6DLckxWaRc6VlFdX37KyZ8lnXE2ByOcaVe8pvW0bXS7u7XyP0Vor5K+Fn7cMNzJDYeOrFbZj8v9rWCkp9ZIuSPcqT1+6K+rNP1C11exgvbK4jurS4QSRTwsGR1PIII6iuLHZbisuny4iNr7Po/R/0z08sznBZvT58JO9t1s16r9dvMs0UUV5h7RW1HULfStPur27lWC1tommmlboiKCWJ9gATX5b/E3xxcfEfx3rPiG43L9tnLRRsc+XEOI0/BQB+dfZ37Z/xC/wCEW+GcehW0my+16TyTg8rbphpD+JKL7hjXwVX6rwjgeSjPGSWstF6Lf73+R+EeIGZ+1xFPLoPSHvS9Xt9y1+YV9U/sY/BRdXvP+E81i3D2lrIY9LikXh5gfmm+idF/2sngqK+d/h94MvPiH4z0nw9YjE99OIzJjIjTq7n2VQW/Cv1E8O6BZeFdCsNH02HyLGyhWCFOuFUY5PcnqT3JNdPFOZvC0FhaT96e/lH/AIO33nFwPkix2KeOrq8Ke3nL/wC139bGnRRXyV+0n+1b9jNz4V8D3gM/MV7rMB/1Z6GOBh/F6uOn8PPI/M8Bl9fMayo0F6vol3Z+15rm2FyfDvEYl+i6t9l/Wh7P47/aP8A/D3U203U9a87UEOJbayiadov98rwp9ic+1dd4M8d6B8QdJXUvD+qQanaHhjEcPGfR0OGU+xAr8qHcuxZiWYnJJOSTWx4T8Za34G1dNT0HU59MvUGPMgbAYf3WU8MPYgiv0GrwfR9jajUfP3ez+W6/H5n5Hh/EPELEt4iivZPor8y+bdn9y+R+r9FfI/wi/bZ+1XMGmePLaOHeQi6xZphQfWWPsP8AaX/vnvX1jaXcGoWsN1azR3FvMgkimiYMjqRkMCOCCO9fn+Oy7E5dPkxEbX2fR+j/AKZ+tZXnOCzin7TCTvbdPRr1X67eZPRRRXmHthRRXE/GXx6nw0+G2t69uAuYYTHaqRndO/yx8dwGIJ9ga1pUpV6kaUFdydl8zDEV4YajOvVdoxTb9FqfFn7XXxHPjj4p3GnW8pfTNCDWUSg8GbP75vruAX6Rj1rxCnSyvPK8srM8jsWZmOSSepNLBBJczRwwo0ssjBERBksx4AA9a/obCYaGCw8KENoq3+b+e5/ImPxlTMcXUxVTebv/AJL5LQ9a/Zq+DZ+LfjlftsbHw9pm2e+YcCT+5CD6sQc/7Ibviv0Xhhjt4UiiRYokUKiIuFVRwAB2FcB8CfhfF8J/h1p+kFVOpSD7Tfyr/HOwGRnuFGFHsue9eh1+L57mbzLFNxfuR0j/AJ/P8rH9I8LZKsmwMVNfvZ6y/RfL87hXFfEP4xeEvhbCh8Q6tHbXEg3R2kSmSdx6hFyQPc4HvXBftD/tJ2Pwns5NI0kxX/iyVAViPzR2ikcPJ745Cd+CeMZ+B9b1y/8AEmq3Op6pdy31/cuZJp5myzk/54HQdK9LJuHJ4+Kr4huNPp3f+S8+p43EfGNPKpPC4NKdXrfaPrbd+XTr2P0x+Hfxo8IfFNZF8P6sk91GMyWUymKdR67G5I9xkc13NfkhpupXej38F7Y3MtneQNvingco6N6gjkGvo34YftseIdBmitPGEA8QafkA3kKrFdRj1wMK+PQgH/arszHhOrSvPBPmXZ7/AC6P8Pmedk/H1CtalmUeSX8y+H5rVr8V6H3FRWL4R8YaP460K31jQ76PULCcfLJGeVPdWHVWGeQeRW1XwEoyhJxmrNH6vTqQqwU6bunqmtmFFFFSaBTHdYkLuQqqMlmOAB6mn18UftYftFSa/e3Xgrw1dFNKgYxajdwt/wAfTjrEp/uKc5/vHjoOfVy3LquZ11RpaLq+y/rZHg51nFDJMK8RW1e0V1b7f5vp+B7frX7XXw20XXG01tVnuwjbJLyzt2lt0P8AvDlh7oCPevU/DnifSfF2lRalouoW+p2Mv3Z7Zwy57g+hHcHkV+Tldf8ADT4q+IfhRri6loV4YwxAntJCTBcL6OuefY9R2NffYvhCj7L/AGWb5132f4aH5TgPEHEKv/t1Nezf8t7r73r+H6H6k0V8/W/7angT/hD4NUuBeJq7grJo0MReRHA5/eHCFM4w2c47ZyK8J+If7Z/jLxSZbfQUi8L2B6GD97csPeRhgf8AAVB9zXyOG4dzHEzcXDlS6y0X/B+Wh9/jeMMowdNTVXnbV0o6v57Jejafkfe9Ffk/e+M/EGp3v2y71zUrq7ByJ5ruR3z67ic19Qfsy/tS3lxqdr4S8aXjXS3DCKw1adsuHPSOVv4gegY8g8HIOR6OO4VxGEoOtTmp23SVn8u55GWcdYPH4lYerTdPm0Tbur+eitf5n2BRRRXxJ+mBRRRQAUV8rftZ/tFX3ha7Hg3wrfNZ6jtD6jf27YkhBGViRhyrEYYkcgFcHk4+d/B/7Q/xB8FXSy2niS8vYc5a11KQ3MTe2HJK/wDASDX1+D4ZxeMwyxCko32Tvqv08j89zHjXAZdjXhJRlLl0k1bR9vO3U/TGivDvgF+05Y/GK7fRr6w/snxBFCZvLRt8NwoxuKE8qRkHac8dCcGvca+bxWErYKq6NeNpI+ywOPw2ZUFiMLPmi/6s10YV4Z8YP2sfDvwt1s6LbWUniHVYiPtUdvMI47f/AGWfBy/+yBx3INXP2mPjgnwk8JfZdOlU+JtTVktE6mBOjTke3Rc9W9QDX54zzyXU0k00jyzSMXeSRizMxOSST1JPevsOH8gjjo/WcUvc6La/n6fmz894s4rnlk1gsC17XeT35eys9Lvz2Xrp+kXww/aO8GfE+1It79dJ1JB+80/UXWOT6qc4cfQ59QM16gjrKgdCGVhkMpyCPUV+RVe4/slfELVfDnxX0fRUvZjo2qM9tPZs5Me4oxRwvQMGA59CR3ruzPhSFGnPEYaekU3yvy8/y0+Z5mS8d1MRWpYTG0leTUeZO2rdk3H87P5H6D0V89/tBftSyfCPxCnh7SdHj1HU/s6zyXF3Iywxbs7V2jljgZPI6j3x8veMv2nPiL403xz+IJdMtW/5dtKH2ZQPTcvzkexY14GA4bxuOhGrpGD2b7ei/Wx9VmnGWW5ZUlQ1nUjo0lon5t2/C59w/FH46eE/hVYz/wBp6nFLqgQmHTLc+ZO7Y4yo+6D6tgV+aeo38+q39ze3UhlubmVppZD1Z2JLE/Uk1DJI0rs7sXdjuZmOST3JNNr9NyjJqWUwkoy5pStd+nZdD8U4g4ir5/Ui5xUYQvZLXfu+r07I6j4X+DpPiB8QdB8PoCVvbpUlI6rEPmkb8EVj+FfqZFElvEkcaBI0UKqqMAAdAK/J/wAM+KNV8G61b6tot7Lp2owZ8u4ixkZGCMHgggng16fb/tdfFODO/wARxzg9PM0+34/KMV5Of5Pi81qQdGUVGK2be732T8j3uFOIsvyKjUjiISc5tapJqyWi1ae7Z+itFfnTP+1z8VZX3L4lSEYxtTT7Yj9YzWRP+0p8Tbkgv4vvgRx+7WNP/QVFfMR4Qxr+KcF83/kfbz8QssXw0pv5RX/tx+ltFeS/sxeN9c8f/Ciz1PxA7T3y3EsC3TIFNwikYc4AHUlcj+765r1qvjsTQlha06E94u2h+i4PFQx2Gp4mmmozSavvqFFFFcx2BRRRQAUUUUAFFFFABRRRQAUUUUAFFFFABRRRQAUUUUAFFFFABRRRQAUUUUAFFFFABXwH+2J8T/8AhNfiN/YdnMJNK0ENb/Ifle4OPNb8MBPba3rXtv7Sv7T1v4Et7rwz4XuFuPErgx3F0nKWAI5wehk54H8PfkYr4Yd2kdndizsclickn1r9N4XyicJfXq6tp7q9ev3bevofifHHEFOrD+y8LK+vvtbabR+/V9rJd7Nooor9LPxgK/Tv4E+Gj4S+EHhTTWTy5FsUmlTH3ZJP3jg/RnIr8xK/Sv8AZw1PV9b+Dug6lrWqnV7y6V5BMVUFEDlVTIAyQF5J5ySMnFfAcYqX1Wm09Ob8bO36n6v4eOCx1ZNe9yaPoldX+92PTaKKK/Jj98CiiigAooooAKKKKACiiigAooooAKKKKACiiigAooooAK8Q/aW+H9nd/DXxfqWnacLjxJq/9n2QmAzI4F3AqRr6Akj6nGegx7fTHRZBhlDDIIBHcHIP5114TEywlaNaPRp272advwODH4OGPw08PP7Sav2umrrzs2flH4x0iLw94n1HSYnEo0+ZrR5V6SSR/LIw9i4YjPYisau0+LvgjUvAXjS4sNYmt5NTnQXs8ds24QtKS2wnABIBBOOOeM1xdf0Lh5qpRjOLumlr38z+RsXSlRxE6co8rTenby+R7P8Asfxq/wAetCZlBKQ3TKfQ+Q4/kTX6I1+b/wCytfrp/wAevCrsxVJJJ4Tg4yXgkUA/iRX6QV+T8XprHwf9xfnI/evD6SeV1EulR/8ApMQooor4c/TgooooAKKKKACiiigAooooAKKKKACiiigAooooAKKKKACiiigAooooAKKKKACiiigAooooAKKKKACiiigD4v8A24/hqbDW9N8a2cJ8i+As74qOBMo/dsf95AV/7Zj1r5Xr9Tvid4EtfiV4F1bw7dbVF5CRFKR/qpRzG/4MAT6jI71+XmraVdaFql5pt9C0F7aTPBNE3VHUkMPzBr9j4WzD6zhPq8371PT5dPu2+4/nTjnKvqWYfW6a9yrr/wBvLf79/mytHI0Tq6MUdTuVlOCD2INfpl8BviWnxV+Gmmau7qdRjH2W/Udp0A3HHYMCHA9Gx2r8y691/ZF+Kn/CBfEVNJvZ/L0bXNts+4/LHPn90/tkkqf97J6V08SZd9ewbnBe/DVenVfr8jj4Ozf+zMxVOo7U6vuvyf2X9+no2foHRRRX4mf0uFFFFABRRRQBx/xZ+IVt8LvAOq+IbgLJJbx7beFjjzpm4RPpnk+gBPavzC1fVrvXtVu9Sv53ur27laaaZzy7sck/ma+lf24/iL/avifTfB9rLuttMQXV2qngzuPkB91Q5/7amvl+v2XhfL1hcH7eS96pr8un+fzP5y43zZ47MHhYP3KWn/b3V/Lb5PuFfb/7F/wgm8K+H5/GWpB477WIfKtICSNlruDbyPVyoI9FAI+8a+YPgR8OD8UviZpWiyKx09WN1fMO0CYLDPbcdqA+riv0zggjtoY4YUWKKNQiIgwFUcAAdhivO4szJ06awNN6y1l6dF8/63PX4CyZV6sszrLSGkfXq/knp5vyJaKKK/Kz92CiivO/j18S0+Ffw01PV0cDUZV+y2Cnq07ghT/wEAufZa3oUZ4irGjTV3J2RzYrE08HQniKrtGKbfyPkD9rz4pHx18R5NHtJt2j6EWtk2n5ZJ/+Wr/gQEH+4SOteFU53aR2d2LOxyWJySfWm1/QmDwsMFh4YentFf8ADv57n8jZhjqmZYqpi6u8nf07L5LQ7P4QfDm4+Knj/TPD8JeOGVvMup0GfJgXl2+uOB7sK/TLw74e07wnodnpGk2q2enWcYihgQkhR9TySTySeSSSa8C/Yr+GQ8NeB5/FN3Ft1DWziEsOUtlOBj/ebLe4CGvpCvyTibMXi8W6EH7kNPV9X+n/AA5+/cFZPHL8AsVUj+8q6+aj0Xz3fquwUUVxnxh8br8Ovhrr+v7gJ7a3K2wPeZ/kj47/ADMCfYGvlKVKVapGlDeTSXzPva9aGGpTrVHaMU2/Ranwx+1R4+/4Tv4v6mIJfM0/Sv8AiXW5HQ7CfMb0OZC/PcBa8hp0kjSuzuxd2O5mY5JPck1oeGfD934s8Q6bo1gu+8v7hLeIHoGY4yfYdSfQV/Q2Ho08Fh40l8MF+XX9T+Q8XiKuZYydeSvKpK9vV6L9EfXP7DnwzFnpOo+N7yEie7JsrAsOkSn944+rAL/wBvWvq2sjwn4as/B3hrTNDsE2Wdhbpbx8YJCjBY+5OST6k184ftX/ALR39gRXPgrwxdY1ORdmo30Lc2yn/lkhB++f4j/COOp+X8YqKvxBmMnSW7+6K7/1uf0hSlheEsngqz+Fa95TerS+f3LyRi/tS/tNu0l74L8I3W1BmHUtThblv70MZHbszfUDjOfkhELsFUFmJwABkk0IhdgqgsxOAAMkmvtb9mH9mEeF1tfF3i61DayQJLHTpRkWg7SOP+enoP4f977v6VKWD4awVlv+Mn/X3I/GIQzHjPMnJ6L/AMlhH+vm3+HE/Bn9jG78SWMGseNbifSbSUB4tLgwLh1PQyMQRH2+XBbnnaa0P2j/ANlnw/4J8CS+JvCi3NsbBk+12s0xlV42YLvUnkMCRkZxjPTFfY9cB8fYFn+C/jNX6DTJn49QuR+or4GjxBjq+PpzlO0XJLlW1m9rdfV6n6viOE8rwuV1aUKd5KLfM/iuldO/TXotD8xq+sP2J/i/cx6nL4C1Kcy2syPcaYXbmN1y0kQ9iMsB2Kt618n12Pwb1WTRvix4Qu4yQU1W2VtvUo0iqw/FSR+NfqGbYSGNwdSlNdG15Nbf12Pw/IcfUy3MaNem9LpPzTdmv662Z+o9FFFfz+f1mFfGv7dXj43OqaJ4OtpMx2y/2hdqDx5jZWIH3C7z/wADFfYl3dQ2NrNc3EixW8KGSSRjwqgZJPsAK/LL4leMpviB481zxDNu/wBOuWkjVuqRDiNfwQKPwr7bhTB+3xjxElpTX4vRfhc/M+PMx+q5fHCQfvVX/wCSrV/jZfec1Xvn7HPw0/4TP4lDW7qLfpmgAXB3DIe4bIiH4EF/qg9a8Dr9JP2a/hz/AMK2+FOl2s0Xl6nfj7fe5HzCRwMIf91Qq49QfWvt+JMf9SwLjF+9PRenV/dp8z8z4Nyv+0czjOa9yl7z9fsr79fRM9Urwj9pL9o+D4U2LaJozpc+LLmPIyNyWSHpI47sf4V/E8YDa37RPx6tPg54eEFoY7nxNfIfsds3IiXoZnH90HoP4iMdASPzy1XVbzW9RudQ1C5kvL25kMs08zbndj1JNfGcPZF9caxWJX7tbL+Z/wCX5n6PxdxT/Z0XgcFL9693/Kv/AJJ/gtd7DNQ1C51W+nvLyeS6u53Mss0zFndickknqSa9n+B37Lut/FhI9V1CR9D8NE/LcumZbnHURKe3beePQNggbv7M37M0vxBng8TeJoHh8MxtugtmyrX7A/pGD1PfoO5H3RBBFaQRQQRJDDEoRI41CqqgYAAHAAFe7nnEKwjeFwT99bvovJef5eu3yvC/CLzBLHZkn7N6qPWXm+tvxe+2/wA4eNf2KvCLeDrtPDpvrfXoIWe3nnuPME7gZCOuAPmxjKgYznnGK+G6/XivyZ8SwC18R6rCrblju5UDeoDkZp8K5hiMWq1PETcrWav53uHHeU4TL3h6uEpqHNzJpaLS1vnqz0/9mH4vT/DH4g2ttcTkeH9WkS2vImPyoxOEmHoVJ5/2SfbH6L1+Q9fqx8P9VfXvAfhvU5WLSXum21yxPUl4lY/zrzOMMJCnUp4qK1ldP5bf16Ht+HuYVKtKtgpu6hZx8r3uvS+vzZ0FFFVr++t9Lsbm9u5Vt7W3jaaaV+FRFGWY+wANfnaTbsj9fbSV2eKftXfGZvhn4LGlaZP5fiHWVaKJlPzW8PR5fY87V9ySPu1+fddp8YPiNcfFT4gan4gm3pBK3lWkLnPlQLwi/XufdjXF1+75Jlqy3CKDXvy1l69vlsfyzxLnMs5x8qkX+7jpH07/AD3+5dAor6M+Gf7H+o+P/hiNdn1AaTqt7KkunwzoTGbbnLPjkFsgr7KP73HsXw+/Yp8I+GjHceIribxPeDny3BgtlP8AuKdzfi2D6VhieI8vw3NFyvKLtZL+l+J1YLg/NsaoTjTUYySd27Kz8tX57HxZ4U8D6/45vvsegaRd6rPxuFtEWVPdm6KPckCvoz4ffsL6pfiO58Y6umlRHk2OnYlm+jSH5FP0DivsPSNF0/w/YR2WmWNvp1nH9y3tYljRfoAMVer4fG8WYqveOGSgu+7/AMvw+Z+m5bwFgcNaeMk6su20fuWr+/5Hx98f/wBlTwt4F+GV74h8OvexXmmmNpUuZxIs8bOqN2GCNwbj0Ix0x8kA4OR1r9Gv2sb37F8A/E/TfKLeJQRnObiPP6Zr85a+v4YxNfF4OU68nJqTV32sn+p+e8bYHC4DMYU8LBQTgm0tr3kvyR+iX7LPxVl+J3w2jS/mM2taQwtLp2OWlXGY5D7lRgnuVY17NXxN+wZeyp438TWYbEEunJK6+rJKAv6O3519s1+b59hYYTMKlOnonqvmr/mfs3CuOqZhlFGrVd5K8W+9na/3Wv5hXm/x3+L1r8HvA8+pEpLq1zmHTrVj/rJcfeI/uqDk/gM5YV3Gva7Y+GdGvdV1O4S0sLOJpppn6KoH6n0A5JwBX5zfEzxxr37RXxQQ2FpPcGZ/sul6anJjiySM9gTyzN0HrhRW2RZX/aFb2lXSlDWT/T/PyOXijPP7JwypUNa9TSKWrXnb8u79Gec6lqV1rGoXN9ezvc3lzI0000hyzuxyWPuSarVPqFqtlfXFukyXKRSNGJo/uyYONw9jjitLwb4XuvGvivSdCsv+PnULlLdWIyEBPLH2AyT7Cv21zhThzPSKX4H80KFSrV5FrJu3q2fX37E/woTR/Ds3je+jP2/Uw1vZBv8AlnbhsM2PVmX8lGOGNfQnjXxjpvgHwtqOvarL5VlZRGRv7zt0VF/2mOAPc1e0TR7Xw9o1hpdknlWdlAltCnoiKFUfkBXw7+1/8Zz438V/8Itpdxu0PR5CJmQ/LcXQyGPuE5Ue5Y8givxihSq8RZnKUvhvd+UVsvXp66n9H4nEUOD8kjCFnNKy/vTe79OvpZdjx74jeP8AUvib4wv/ABBqj/v7lv3cIbKwRj7ka+wH5nJ6k16p8Hf2YpvHPgbVvFuvXM+maalpNJp8cQAkndVJEjbh/qwRjHVueQBk89+zn8FJvjD4yC3SvH4d08rLfzDI3/3YVPq2D9ACeuM/b/xmvrbwh8FPFLwRpbW9vpMtrBGigJHuTyowB0ABZRivss3zT6nOlluB0k2lp0XRer/L1Pznh/Iv7Rp1s4zP3oJSav8AaerbfkvxfofmPXpn7NVv9p+OfhBA23F2Xz/uxs39K8zr2X9kLTze/HrQZMAraxXMzA4/54Oo/VxX0+Zy5MDWl/dl+TPiclh7TM8NHvOH/pSPrf4t/s0eFvi/rCavqE9/p2qLCITPZSKFkUHjerKckZPIx75xXj2r/sDHJbS/GP0ju7D/ANmV/p/DX17WL4z8RxeEPCWs65MAU0+0ludp/iKqSF/EgD8a/GMJnOY4dRo0KjtslZP5ao/o/MOHMnxbnicVRV9W2m16vRo/LfxZ4fbwp4n1XRXuYryTT7mS1eeDOx2QlTjPOMg1k1Ld3Ut9dTXM7mWeZzJI56sxOSfzNdL8KvBrfED4i6BoAUmO9ulWbb1EI+aQ/gisa/cnP2FJzqv4Vdv0Wp/MMaf1nEKlQj8Tsl6vRH0j8NP2KtF8R+C9F1fXtX1S2vb+3S5ktrTy0EauNyrllY52kZ988V3tl+xH8O7UfvZNZvDjGZrtR36/Ii/SvfI41iRURQiKNqqowAB2FSV+H1s+zGrNyVZpN7LSx/TmH4VyihTjF4eMmktXrfz1PHLL9kf4W2mC3hx7lgQQ019cH9A4B/EV0Gn/ALPfw30wr5Pg3Sn29PtEPnd88785r0OivPnmONqfHWk/+3n/AJnrU8ny2l/Dw0F/27H/ACILSzgsLaK2toI7a3iUJHDEgVEUdAAOAPYVPRRXA3fVnrJJKyCiiikMKKKKACiiigAooooAKKKKACiiigAooooAKKKKACiiigAooooAKKKKACiiigAooooA+Ev20tfhHjix8MafYx6fp2mw+fIsMAiSaeX5mYYADYXaM9iXHrXzpX19+3rod/IvhXV40mk02MTW8zAkxxyEqUyOgLDdz32+wr5Br924fnGpltJx87+t3f79z+WuLKU6Wc14zfVNaW0aVkvTb5BRRRX0R8iWdL0241jUrSwtIzLdXUyQQoP4nZgqj8SRX6reEPDdv4P8LaTodrzBp9rHbK397aoBY+5OSfrXwV+yF4Q/4Sn40adcSR77bSIn1B8jjcuFj/He6t/wE1+h1flPGGK561PCraKu/V/8Bfifu/h7gfZ4arjZLWT5V6LV/e3+AUUUV+en64FFFFABRRRQAUUUUAFFFFABRRRQAUUUUAFFFFABRRRQAUUVy/xP8T/8IX8PPEetqwWSysZZIiTjMu0iMfixUfjWlOEqs4047t2+8yrVY0Kcqs9opt+i1Pzq+Onij/hMfi54p1RX3wvevDE2esceI0I+qoD+NcJQTk5PWiv6NoUlQpRpR2ikvuR/HWJryxNadee8m2/Vu569+zv8KfF/i7xZpfiXQbOI2Gj6lBJNdXEwjQlWV2QdSx29cD+IZ61+jVfN/wCyp4+0Ox8L+F/A2mD7drMtrcanqUsJ/d2wLkqHPdzujXaOg6noD9IV+McR4qticY41Y8qjdR7tX3fra68j+juDsDh8HlynQnzSnZy7KVr2Xomk99UFFFFfKn3gUUUUAFFFFABRRRQAUUUUAFFFFABRRRQAUUUUAFFFFABRRRQAUUUUAFFFFABRUUlxFC6K8iIznCKzAFj6D1qWgVwooooGFFFFABRRRQAV8T/tt/Cw6P4jtPGtjDiy1PFve7Rwlwo+Vj/voPzQ55NfbFcz8R/BFp8RvBOreHbzCx3sJVJCM+VIOUcf7rAH8Md69nKMe8uxca32dn6Pf7t/kfOcQZVHOMvnhvtbx/xLb79n5M/K2lVirAg4I5BHarmt6Nd+HdYvdLv4jBe2czwTRn+F1OCPzFUq/fU1JJrY/lGUXCTjJWaP0l/Zx+KJ+Knwzsry5lEmsWX+h3+erSKBiQ/764P13DtXqdfnV+yv8UP+FcfE62hupvL0fWdtldZOFRif3Uh/3WOCeys1forX4bn+Xf2fjGor3Jar9V8n+Fj+n+FM3/tbLoym71Ie7L5bP5r8bhRRRXzZ9kFcR8YPiZZ/CbwJfa9c7ZJ1HlWdsTgzzsDsX6cEn2Brt6+Vfir8K/G/x++M76ffwT6H4I0bCQ3cg+WVTgu8Y/jdjxnooUZ/2vWyzD0a9e+Jko046vzS6Lu35HgZ3i8ThcLbBQcqs3yxstm+r6JJa6nx7rOr3ev6teanfztc3t5K080z9Xdjkn8zVOuq+KNzpE3jjVIPD9ultoVlIbOyRTu3Rx/LvLHli53OSf73YYFYGkaXca5q1lp1onmXd5OlvCn953YKo/Miv3qlNOkp25Va9u3/AAx/KtanJV5U+bmd2rrq77rvc+1v2H/AA0bwPf8Aiq4jxdaxMYYGI6W8RIyP959+f9xa+l6x/CHhy38H+FtJ0O05t9PtY7ZWxgttUAsfckEn61sV+AZji3jsXUxD6vT06fgf1jk+AjlmApYRbxWvq9X+Nwooorzj2Ar89f2rvi6PiT4/fT7CfzNC0UtbwFT8s0ucSSe/I2g+i5HWvpj9q74xf8K18DNpenT7PEGsq0MJRvmgh6SS+x52r7nI+7X581+mcJ5Zvj6q8o/q/wBF8z8V49zvbKqL7Of5qP6v5BXTfDXwVcfETx1ovh23JVr64CSOBny4h80j/goY/hXM19cfsJ+AN8uueMrmP7n/ABLrMsO5w8rD/wAhjPuwr7XNsZ9QwdSv1SsvV7f5n5tkOXf2rmNLCv4W7y/wrV/5erPrbTtOt9I0+1sbSIQ2ltEsEMS9ERQAoH0AFWqKK/n9tt3Z/WSSirLYK+RP27/HO2Pw/wCEIJOWJ1K6UdcDKRD/ANGnHstfXdfmB8bvG5+IXxS8QaysnmWslyYbU9vJj+RCPqFB+pNfY8K4T6xjvbPamr/N6L9X8j8546zD6pln1eL96q7fJav9F8zhq+nf2Hfh5/a/i3UvFt1Fut9Kj+zWpI4M8g+Yj/dTI/7aCvmKv0D8M32m/swfs76fcarGBqPlee9pkK9xeSjd5f8AwHhSeyxk9q+74jxE6eFWGo6zqvlS8uv+XzPy7g/CU6uPeMxDtToLnbe1+n+fyJP2nPj3H8KPD/8AZWlSq3ijUYz5OOfssZ4MxHr1Cj1yegwfz7uLiW6nknnkeaaRi7ySMWZmJySSeSSe9ani3xXqfjfxFfa5q9wbnULyQySP2HoqjsoGAB2AFe+/snfs9jxpfReMPENtnQbWT/Q7aVcreSqeWIPWNSP+BHjoCKjC4fDcN4B1Kr97q+76Jfp82XjsXjOMc0VGgrR+yukY9ZPz7/JLodj+yj+zatnHZ+N/FVpm6O2bS7CUf6odRO6n+LoVHb73XGPrOiivyfMMfWzGu61Z+i6JdkfvmU5Vh8nwscNh16vq33f9abBXmf7Sd6un/AzxfKzFA1oIsg45eRUA/HdivTK8E/bU1saX8FpLQNhtSv4Lfbnkhcynj0zGP0qsrpurjqMF/MvzIzysqGV4mo/5Jfe1ZfifAVdj8G7A6p8WvBttjcG1e1LDn7olVm6ewNcdXr/7J2jnV/jv4dJGY7QTXT+22Jtv/jxWv3XH1PZYSrU7Rf5H8u5VS9vj6FL+acV+KP0Zooor+dj+vjxT9rjx0fBvwev7aGTZe6y40+LB5CMCZT9NgZfq4r88q+if22vHH/CQfEu10GGTdbaHbhXAOR58oDv/AOO+WPqDXztX7dw1hPquXxk1rP3n89vwP5l4yzD69m04xfu0/dXy3/G6+R6b+zl8Pf8AhZHxY0ixmi8zTrRvt15xkeVGQdp9mYov/Aq+9Pi98VNM+EXg+41q/wATTn93aWYbDXEpHCj0HcnsPfAPi37Hfhmx8A/CzWfHWsyJZR35Z/tEvAS1hyM/i+/jvtXrxXzV8cfi/ffGLxnNqUpeHS7fdDp9mTxFFnqR/fbALH6DoBXh4nDSz7NXB/waOj831S829H5I+nwWNjwrkMakf94xGqXZbJvyS1Xdvtc5Xxh4u1Tx14jvtc1i4Nzf3km92/hUdlUdlAwAOwFewfsy/s6yfFPURrmuRPF4UtHxtzta9kBH7tT1CD+Jh9Bzkry/wA+Cd58ZfFggYPb6DZlZNQu14IU9I0P99sH6DJ7YP6M6Po9l4e0q103TrZLOxtY1ihgjGFRRwAK6c/zmOX01gsJpO3T7K/z7dlr2OLhPhyWbVXmWP1p3ur/bl1b7pPfu9O5ZggitIIoIIkhhiUIkcahVVQMAADgACpaKK/JD+gEraIZI6xRs7sFRQSxPQAV+SF7cfa7yecLtEsjPjOcZOcV+o/xV1seHPhp4p1Ldta30y4dDnGX8shB/30RX5ZV+n8G02oV6ndxX3X/zPxDxGrJ1MNR7KT++yX5MK/Vj4f2H9leA/DVkV2G2022h24xjbEoxj8K/Lfw7pL694g0zTIwS97dRWygdcu4Ufzr9ZURYkCIAqqMBVGAB6Cp4yqaUKf8Aif5F+HNL3sTWf91fm3+g+vnb9tL4kHwt8PoPDlrLtv8AXXKSbTytsmC//fRKr7jdX0TX5r/tJ+Pz8Q/i5rN3FJ5lhZN9gtPTy4yQSPZn3t/wIV87w1gfrmOU5L3Yav16fjr8j6/jPM3l+Vypwfv1fdXp9p/dp8zy+vTf2efhU3xZ+I1pp86E6PaD7XqDDjMSkYTPq7YX6Fj2rzKv0G/ZF+G48DfCy31G4jC6nrxF7KSOVhx+5X6bSX+sh9K/Ss+zD+z8FKUX78tF8+vyX42PxnhXKVm+ZRhUV6cPel6LZfN6elz26KJII0iiRY4kAVUQYCgcAAdhUlFFfhR/UewUUUUAfPf7b2pCz+Dlvb5+a81SGLb3wEkcn/x0fmK+C6+v/wBvjXQLfwjoytlmae8kXPTAVE4/F/yr5Ar9r4Xpezy2Lf2m3+Nv0P5q43rKrnVSK+yor8L/AKn1D+wXYtJ4y8T3nO2KwjiPTq8mR/6Aa+16+W/2C9Da28IeKNXK4F5fR2wJPXykLf8AtavqSvzriOoqmZ1bdLL7kj9g4NoujklC+8rv75O34WPhr9qf433HxL8SJ4I8MtJc6TbXIikMAJN/c5wFXH3kU8D1bnnCmuwh+G9v+zJ8Bdd8QXvlv431a2FikwPNqZuPKjPTKjc5I6lPQCvUfhn+yz4R+GPittftJb7Ur1AwthfujLb56suFGWxxk+p714z+3f41+0av4f8ACkMnyW0bahcqORvbKRg+4Ac/8DFfQ4XE0cZWoZXgE1RWs29HK2rv5P8ArRHyGNwWIy/D4rPM1aeIl7sEndQvoreaV2uyV92z5Rr6a/Ya8CDVvGeq+KLiPMOkweRbkj/ltLkEj6IGB/3xXzLX6Nfs3+FIPhn8DtMmv3S0a5hbV76WT5QgddwLem2MID9DX0nE2LeHwDpx+Ko+X5dfw0+Z8dwVgFjM1jVn8NJcz9en46/Ig/ag+MH/AAqzwE8NjOI/EGrbrez2n5olx+8m/wCAggD/AGmHoa/P/wAM+HdQ8YeILDRtMhNzqF9KIokHcnuT2AGST2AJrqfjb8T7j4s/EHUNbcutiD5FjA5/1UCk7eOxPLH3Y19N/sX/AAc/sLRX8capBi/1FDHp6OOYrfPMn1cjj/ZHHDVw0Iw4byt1Zr95L8ZPZei6/M9LFTqcZ54qNJ/uYde0VvL1k9vlfY9x+FPw30/4VeCrHQLAK7RDzLm5C4NxMQN7n64AA7AAdq8j/bh8VjSPhfY6Kj4m1e9XcufvRRDe35P5VfRlfGP7eunah/wkPhe/ZHOlfZZIEfHyrNv3MD6Ert+u0+lfE5GnjM2pzrSu7uXq0m/zP0zidrL8hq0sNGySUVbom0n+B8q19M/sI6Kbr4g6/qpGY7PTfIz6NLIpH6RtXzNX3N+wz4XOl/DbVdakTbJqt9tQ4+9FEu0H/vtpR+FfpXEldUctqd5WX3v/ACufjPBuGeJzqj2heT+S0/Fo+kq8D/bR8Wf2D8H201HxPrN3HbYHXy1PmMfplFH/AAKvfK+H/wBurxT/AGh490TQo33RabZGZ1B6SStyD/wFEP8AwKvzHh7DfWcypJ7R977tvxsftvFuM+p5PWaeslyr/t7R/hc+Z6+oP2FPBv8AaHi7XPEs0eY9OtltYGPTzJTkke4VCP8AgdfL9fol+yT4Q/4RT4K6TLImy51Z31GXI7OQsf8A5DVD+Jr9J4nxX1fL5RW82o/q/wAFb5n4zwTgfrmbwnJaU05fPZfi7/I9mooor8TP6WCiiigAooooAKKKKACiiigAooooAKKKKACiiigAooooAKKKKACiiigAooooAKKKKACiiigAooooAKKKKAOJ+Mnjmy+HXw41nWryOKfy4THBbygMs0zcRqQeozyfYE9q/L53MjszHLMck+9fbv7dHiLS7XwLo+izRifVru7+0W/zsPJRAQ8mAcEncFG4HhmxyK+Ia/YOEsMqeCda2s3+C0VvxP554+xkq+ZRw11y04/jLV3+Vgooor7g/Mj7T/YO8LfZPCviPxBImHvbpLOJiOdkS7jj2Jk/8d9q+pa8z/Zv8N/8Iv8ABPwpasu2We1+2P6kzEyjPuA4H4V6ZX8/5xiPrWPrVPOy9FovyP6x4ewn1LKsPRtrypv1lq/xYUUUV459EFFFFABRRRQAUUUUAFFFFABRRRQAUUUUAFFFFABRRRQAV47+1nBqFz8CtfisLeW4JaBpxEMlYllV2YjrgbRnHQZJ4Br2KmsoYEEZU8EGurC1/q1eFe1+Vp29Hc4cdhvruFq4bmtzxcb9rqx+RNFfWX7duhabpUfg6az0yG1llN0jT26hAVHlEKygc8sSDn+9xzXybX75l2NWY4WOJUeXmvpvs2v0P5TzjLXlGNngpS5nG2trbpP9T3P9kH4gaX4G+KAt9SgbdrUa6dBdqeIXZ1IDD0Zgoz247Zx+gtflV8N5IYPiF4YluJYobeLU7aSWSaZYUVFlUsS7cKMA8mv1M0/UbTVrKG8sbqG9tJ1DxXFvIHjkU9CrDgj6V+bcXYeMMVCtHeS1+Wx+y+H2LlVwVTDSatCWnfXf11/P0LNFFFfBH6qFFFFABRRRQAUUUUAFFFFABRRRQAUUUUAFFFFABRRRQAUUUUAFFFFABXgH7RX7T1t8LhLoGgCO+8UsoLs4zFZAjILf3nxghfxPYH134ieIZ/CXgLxDrVtH5lzp+nz3MSkZBdUJGfbIGfavywvr641O9uLy7me4uriRpZZpDlndjksT3JJJr7XhvKKeYTlXr6wh07vz8l+J+a8Z8QVsppQw2F0qVE/e7LbTzffp62L3iHxVrHirV5NV1fUrnUNQdtxuJ5CWHpt/ugdgMAdq/UvwdJdzeEdDkv2Zr9rGBrhn+8ZDGu7PvnNfk/X6Q/s0fEpPiT8K9Nmll36ppqiwvQT8xdAArn/eXac+u4dq9/i7DtYalOnH3Ytr0vt8tPyPk/D7Fr67XpVZNzmk1frZu/z1/M9Xooor8rP3YKKKKACiiigAooooA+J/23/hn/ZHiWw8ZWcIW01MC1vCo+7cKDtY/wC8gx/2zPrXy/X6jfFzwFD8Tfh5rPh+QKJrmEtbSN/yznX5o2z2G4AH2JFfl7c20tlcS288bQzxOY5I3GGVgcEEdiDX7Lwvj/rWD9jJ+9T0+XT/AC+R/OPG+V/Ucx+s017lXX/t77X6P5kdfpJ+zb8S/wDhZvwt067nk36pYf6De7jlmkQDDn/eUq2fUsO1fm3Xvn7G3xDPhH4njRriTbp+vp9mIJwBOuTEfx+ZPq4rp4kwP1zAucV70NV6dV935I5eDc0/s7M4wk/cq+6/X7L+/T0bPvyiiivxE/pgK4P45eMj4C+FHiTWI5PKuUtTDbsOomkPloR9CwP4V3lfK/7ePio2nhjw54djbDXly95KAedsa7VB9iZCf+A162U4b63jqVF7N6+i1f4I+fz/ABv9n5XXxCdmo2Xq9F+LPi+vbf2QPBo8VfGWyupYw9ro0L375HBcYWP8Q7hv+A14lX27+wr4S/s7wPrXiGSPEup3YgjYj/llEOo+ru4/4CK/YOIMV9Vy6pJby91fP/gXP574UwX17N6MGtIvmf8A27qvxsj6booor8JP6kCs3xFr9j4W0O+1fUphb2FlC000rdlA/UnoB3JArSr4u/bQ+M/9r6kPAekz5s7NxLqciNxJMOVi47J1P+1gdVr1sry+eZYmNCO27fZf1ovM+fzzNqeTYKeJnrLaK7ye3+b8keDfFb4jX3xU8cah4gvcoszbLaAnIggX7iD6DknuST3rlJoXt5NkqFHwDhhg4IyP0Ir0L4LfD2PxhrGoatqsZ/4Rjw9bPqWpsTgSKgLLAD/ecrj6bsc4rg9U1GbWNSu765Ia4uZXmkKjA3MSTgfU1+6UJU4S+rUVZQS+XZfdq/Vdz+X8VGtUisbiHeVVt+tt36Xdl6PsV1UswAGSeAB3r9Qvg34IX4d/DPw/oWzZcQWwe545M7/PJz3+ZiB7AV8D/s4eCv8AhOvjF4fspU32ltN9uuQRkbIvnwfZmCr/AMCr9La/PuMMXeVPCRe3vP8AJfqfrXh5gLRrY+S391fnL9PuCiiivzY/ZjzX9onxr/wgfwg8Q6hHJ5d3PD9itiOvmS/Jke6gs3/Aa/NGvrH9u/xr5+oeHvCcMmVgRtRuVH95spH+IAkP/AhXydX7PwthPq+A9q95u/y2X+fzP5w45x/1vNXRi/dpK3zer/RfI9G/Z88HQ+NPiro8F5sXSrFjqV/JIQESCEbzvJ6KSFU/71aH7RXxmm+MHjZ5beR18P6eWh0+FhjI/ilI/vOQPoAo7GuQ0Lxg3hrwfrmnWJaO/wBaKW1xMBgpaL8zRg/9NGK59o8fxVkeH9AvvFOt2OkaZA1zf3sqwwxL/ExP6DuT2AJr2vq6linjK20FaPl1k/nt6LzPmfrko4COX4fepLmnbdvaMfRb+r8jv/2f/gzc/GPxmlq4eHQ7LbNqFyvGEzxGp/vNggegBPav0f0zTLXRtOtrCxt0tbO2jWGGCIYWNFGAAPQAVyfwh+GFh8JfBFlodkFknA828uQObicgbn+nAAHYAV21fkWeZrLM8R7r/dx0iv1+f5H9B8MZDHJMIudfvZ6yfbtFeS/F/IKKKK+bPsgr45/b18SiTUvCvh9GGYYpb6Vf94hIz/45J+dfY1fmt+0v4uHjL40+I7mN99taTCwhx0CxDY2PYuHP419jwrhvbZh7R7QTfzen6n51x3jPq+UuinrUkl8l7z/JL5nmFfUf7Bnh43Pi7xLrbJlbSyS0Vj/elfcce+Iv196+XK+/f2L/AAodA+DqahIm2bWLuW6yRz5a4jUfT5GYf71fecTYj2GWzXWTS/V/gmflnBWEeKzmnLpBOT+6y/Fo97qjrer23h/Rr/VLx/LtLKCS5mf0RFLMfyBq9Xg/7ZXjX/hF/hFLpsUm271udbRcHkRD55D9MKFP+/X4/gsM8ZiadBfaaXy6/gf0LmeMjl+Cq4qX2E38+i+bsj4T8VeIbnxb4l1TWrz/AI+dQuZLlxnIBZicD2GcD6VDoOi3PiPXNP0qzXfd31xHbRL6u7BR+pqjXSeAvFA8Fa1JrcQB1K1gk+wZXIWdhsWQ/wC4GZx/tKtf0HNOlSapLVLRfkfyTTca1dSxEtG7yfXz+f6ntX7UPxOt7Cx074WeGpx/YmhRRQX0sZx580agCM47L1b1f3WvD/AvgrU/iH4qsNB0iLzLy7faGb7sajlnY9lUZJ+nrWJLLJcSvJI7SyyMWZmJLMSeST3Nff8A+yr8ER8MvCQ1jVLfb4l1aMPKHX5raHqsXsTwze+B/DXzWLxFLh7L+WGs3t5ye7f9dkfZ5fhK/F2auVT3aate20YLaK8+i+b7npnw0+Hel/C3wjZ6DpSZihG6Wdhh55T96Rvc/oAB2rqqKK/GKlSdWbqVHdvVs/pCjRp4enGlSVoxVkl0QUUUVmbHhP7ZviQaJ8FbmzD7ZdWu4bRQOu0HzWP0/d4/H3r8/a+oP27PFwv/ABhoXhyJ8pp1q1zMAf8AlpKQAD7hUB/4HXy/X7bwzh/q+XRb3m3L9F+CR/M/GuMWLzipFPSmlH7tX+LZ6p+y/wCHv+Ej+OPhiIpvitZmvXP93ykLqf8AvsIPxr9JK+NP2DfCpm1vxN4kkT5beCOwhY9CXbe+PcCNP++q+y6+D4qxHtsw9mvsJL57/qfqfAmE+r5T7V71JN/Je6vyf3nAfHfxz/wrz4U6/rEcnl3ggNvakHBE0nyKR7rnd9FNfmNX1z+3j41zJ4d8JwvwA2pXKj8Y4v8A2r+Yr5Gr7ThXCfV8D7VrWbv8lov1fzPzfjrH/W809hF+7SVvm9X+i+R1vwl8EN8RfiNoPh8AmG7uR55U4Kwr80hz67FbHviv1HhhS3hjiiRY4o1CoijAUDgAD0r48/YQ8FefqHiHxZNHlYEXTrZj/ebDyfiAIx/wI19j18fxXjPb41UE9Ka/F6v9EfoXAeX/AFXLXipL3qrv/wBurRfjd/MKKKK+KP0sKKKrajqFvpWn3V9dSCK1tommlkPRUUEsfwANNJt2Qm1FXex8BftleJf7e+NV3ao4eLSrWGzG08bsGRvxzIQf92vDa1fFniGfxZ4o1bW7nifULqW6cf3S7FsfQZx+FQ+H9Gn8R67p2k2ozc31zHaxf7zsFH6mv6HwdFYLCU6T+zFX+S1P5DzHEyzHH1a8deeTa+b0X3WP0Q/Za8Nnw18D/DiMuJr2Nr+TjGfNYsn/AI5sr1mqmlabBo2mWmn2q7La0hSCJfRFUKo/ICrdfgOKrPE151n9pt/ez+r8Dhlg8LSwy+xFL7lYK/Lr4y+Mv+E/+J/iPXFfzLe4u2W3bPWFPkj/APHVU/jX6C/Hvxf/AMIP8I/E2qK+y4+ym3gIOCJZT5akfQtu/wCA1+Y9fofB2F0q4p/4V+b/AEPyLxEx2tDAxfeb/Jf+3HVfCvwc3j/4i+H/AA+ATHe3arNjqIl+aQ/gisa+sP20vimvhvwva+CdMlEV3qaiS7ERx5VqpwqYHTewx/uoR3rzf9jLSLLStT8VeO9XbyNN0GxKCZhwGfLOR6kIhGP+mg9a8S+I/je7+I3jbVvEV5lZL2YskZOfKjHCIP8AdUAfrXu1aH9o5unL4KCX/gT1/BWfyPlqGJ/sjh+ShpVxTa9IR0f3u69G+xvfAf4XS/Fn4i2OkMGXTYv9Kv5BxtgUjIB9WJCj/ez2r9L7W1isbaG2t4kht4UEccaDCooGAAOwArxj9k/4Vj4dfDaG+u4tms64Fu7jcPmjjx+6j/BTuPu5Havba/P+Isy+v4twg/chovXq/wCuiP1ng/Jv7Ly9VKi/eVLN+S6L7tX5thWT4o8LaT400S50jW7GLUNOuF2yQzD8iCOVYdiMEdq1qK+XjKUJKUXZo+4nCNSLhNXT3T2Z8U+OP2Gdct9fB8K6na3ejzPwNQcxzWw/2sAhwPUYPt3r618AeDrX4feDNI8O2bGSDT4BF5hGDI3V3I7bmLHHvXQ0V62NzbF5hShSxErqP4+bPAy3IMBlNepXwkLOem90lvZdlcK/L743eKP+Ey+LPinVQ/mRS3zxQtnrFH+7Q/8AfKCv0c+I/iX/AIQ7wD4h1sNtexsZpo895Ap2D8WwPxr8rWYsxJOSeST3r7Hg7D+9WxD8or83+h+d+IuLtHD4RPvJ/kvzZe8P6NP4j13TtJtRm5vrmO1i/wB52Cj9TX6u6RpkGi6VZafarstrSFLeJfRFUKo/ICvz5/ZG8L/8JL8btJkdN8GlxS38g9No2ofwd0P4V+iVc3GGI58RTw6+yr/N/wDAX4nZ4eYP2eErYtrWckl6RX+b/AKKKK/Pz9aCiiigAooooAKKKKACiiigAooooAKKKKACiiigAooooAKKKKACiiigAooooAKKKKACiiigAooooAKKKKAPiP8Abw0c2/jrw7qfmswutPaDyychTHITkemfN/SvmOvdf2x/HEXiz4ty2Fs4e10SAWRZTkGbJaT8iQp90NeFV++ZHCdPLqMam9vweq/A/lPiarTrZxiZ0tub8Ukn+Nwooor3D5g+3P2JPF3iLxTpHiZNZ1S51GysfskFktw+7yRiXcq+2Nn5CvpyvBP2LvC50L4OpqEibZdXvJboE9fLXESj6ZRj/wACr3uvwPO5QlmNb2ask7aeSs/xR/VnDMKsMnw6rNuTjfXV2bbX4NBRRRXhn04UUUUAFFFFABRRRQAUUUUAFFFFABRRRQAUUUUAFFFFABRRRQB5n+0T4K07xn8JfEIvbNbq506ynv7N+Q8cscbMCpHPIBGOh71+adfrZq+nJq+k3thL/q7qB4WyM8MpB/nX5L3NtJZ3EsEq7JYnKOp7MDgiv1Tg6s5UatFvZpr53/yPwrxEwyhiMPiEviTT+Vt/vPVf2cPgu/xh8abLoMvh/Tdk2oOpwXBJ2RDvl9p57AN3xX6M2ttDZW0NvbxJBbwoI44o1CqigYAAHQAdq+E/2JPF40P4pXOjSvtg1q0ZEXPWaP51/wDHfNH4195V4HFlWs8cqc37iScfnu/W6/A+q4CoYaOVutSXvyk1J+my9LNP1bCiiivij9LCiiigAooooAKKKKACiiigAooooAKKKKACiiigAooooAKKKKACiiigCtqFjBqljc2d1Es9tcRtDLE3R0YEMD9QSK/Lr4oeA7v4a+O9W8P3QY/ZZj5ErD/WwnmNx9VIz6HI7V+p1fN37ZnwjPizwnH4t06EvqmioRcKgyZbXOSf+AElvoXr7DhnMVg8X7Go/dqaej6f5fM/O+NsneY4D6xSV50rv1j9pfr8vM+GK9T/AGdPjA3wg8eR3VyzHQr8Lb6hGATtTPyygDqUJJ+hYDk15ZRX6/icPTxVKVCqrxkrM/nzB4urgcRDE0HaUXdf12ezP1ytbmG9tobi3lSe3mQSRyxsGV1IyCCOoI71NXxZ+yd+0Yvh6S38E+J7nbpkjbdOvpmwLZj/AMsnJ/gJ6H+EnHQ/L9p1+C5ll1XLK7o1Nuj7r+tz+qclzihnWFWIo6PaS6p9v8n1QUUUV5R7wUUUUAFFFFABX57fte+AR4M+LdzfW8eyx1xPt6YHAlJxKPruG7/toK/Qmvnf9tvwguufCy31pEzcaLdq5b0hlIjcf99eUfwr6jhvFvC5hBPafuv57fjY+H4yy9Y7KKkkvep+8vlv+Fz4Pqewvp9Lvra8tZWhubeRZopF6o6nKkfQgGoKK/b2k1Zn8yptO6P1c8E+JYvGXg/RddhAVNQtIrnYP4CyglfwOR+FbleT/ssCUfAPwn5zb38ufBH937RJtH5Yr1iv5zxlKNDE1KUdoya+52P7Cy6vLFYOjXnvKMW/mkwr8/v20PEf9tfGieyVt0elWUNrgdAzAyn8f3gH4V+gNflp8W9e/wCEn+J/irUw2+OfUpzGf+mYcqn/AI6BX2HCFHnxk6r+zH8W/wDK5+e+IOJ9nl9Ogvty/BL/ADaOSr9Qfgr4W/4Qz4U+F9JKeXLDYxyTLjpK48yT/wAeZq/OH4b+HB4u+IHh3RmXdHe38MMo/wCmZcbz/wB85r9Va9LjHEaUcOvOT/JfqeL4dYS8sRi35RX5v9Aooqnq2q2mhaXd6jfzpbWVrE0000hwqIoySfwr8zSbdkftUpKKcpOyR51+0J8YIfg/4Fmu4nRtbvc2+nQNz8+OZCP7qA5PqSo71+c1naah4o1uK2gWbUNUv5wijJaSaV29e5JPWuw+NnxVu/i946u9Yl3xWCfuLC2Y/wCphB4yP7x+8fc46AV9C/sX/BT7PB/wn+sW/wC9lDRaTFIvKryHn/HlV9tx7g1+uYSlT4by116y/eS/PpH5dfmfz9j69bjPOY4XDu1GGz7R+1L1fT5LuQ/Gfw3a/AL9mez8I2ro+q65dIL+4TgysMSSEH+6NkaD2PqTXyFX0l+3L4rOq/EbS9CR90Ok2W9hnpLKdzf+OLF+dfNtezkEJrBKtVd51G5P57fhY+e4qqU3mUsPQVqdFKEV6b/i2fX/AOwZ4R2weJvFEi8syabA2OgGJJR+sX5V9c14n8GZ9J+Cn7OOjarrk32O1NuNQuH2lmZp23IAo5LYZFx7V6d4J8aaV8QvDVnr2iztcaddbtjOhRgVYqwKnoQQf/1V+U51OpisXVxVnyc3Kn006fcrn7vw3To4DL6GBcl7Tk53G+vvO7duybtc3qKK88+P/jL/AIQT4ReJNTR/LuWtja2xB5Esv7tSPcbi3/Aa8ahSliKsaMN5NL7z6TFYiGEoTxFTaCbfyVz4A+NPjM+P/ih4i1oPvt5rpo7c5yPJT5I8fVVB+pNcTRRX9F0aUaFONKG0Ukvkfx7iK88TWnXqfFJtv1buFfaP7FvwcGk6S/jvVYP9NvlMWmo68xQ9Gl57ueAf7o9Gr5t+Bvwvm+LPxCsNG2uunIftF/MvGyBSNwz2LcKPdga/TKztIbC0gtraJYLeBFjiiQYVFAwFA9ABivg+K8z9jTWCpPWWsvTt8/y9T9S4EyRYis8zrL3YaR85dX8vzfkT0UUV+Un7yFFFFAHKfFPxmnw9+HuveIGI32VqzQhujSn5Yx+Lsor8tJZXnleWVmeR2LMzHJJPUmvsL9uv4geTZaL4NtpRvmb+0LxVPIUZWJT9TvOP9la+O6/YeFMH7DBuvJa1H+C0X6n878eZj9azFYWD92krf9vPV/hZfJlnS9NuNY1K0sLSMy3V1MkEKD+J2YKo/EkV+q/hHw7B4Q8LaRolscw6fax2ytjG7YoG4+5xk/WvhH9jzwKfFvxct9Rmj32OhxG9ckcGX7sQ+u4lh/1zr9Bq+f4vxfPXp4WL+FXfq/8AgfmfW+HuA9lhquOktZvlXot/vb/AK+Df22fGg8QfFG30SFw1vodqI2AOR50uHf8A8d8sfUGvujUdQg0nT7q+unEVtbRNPK56Kiglj+QNflP4t8RT+LvFOr63c8T6hdSXTLnO3exbaPYZwPpWXCOF9pip4hrSCsvV/wDAv95t4g472OBp4OL1qO79I/8ABa+4yaKK0fDugXvirXbDR9Nh8+/vZlghj6ZZjgZPYdyewya/WpSUE5Sdkj8EjGU5KMVds9w/ZC+DY8eeMD4j1ODfoeiyKyq4ytxc9UX3C8Mf+AjoTX3vXMfDfwHYfDTwXpnh7TwDHaRgSTbcGaU8vIfctk+wwOgrp6/Bc4zGWZYqVX7K0j6f8Hc/qjhzJ45LgY0X8b1k/Pt6LZff1CiiivDPqAqOWVLeJ5JHCRopZmY4AA6k1JXjf7Vvj8eBfhDqMUMmzUNY/wCJdBg8gOD5jfggYZ9WFdWFw8sXXhQhvJpHDjsXDAYWpiqm0E3/AMD57Hwr8VfGTfED4i6/r5YmO9umaHd1EI+WMfgiqK5Wiun+GXg2X4g+PtD8PRBsX1yqSsvVYh80jfggY/hX9Cr2eEo9owX3JL/I/kZ+1x+J7zqS+9yf+bPvL9lTwafBvwW0YSR+Xdanu1KYevmY8v8A8hrHXr9Q21vFaW8UEMaxQxIESNBgKoGAAPQCsrxt4gHhTwdrmtNj/iX2M10AeclELAfiQK/nyvVnjcTKp1m/zZ/W2FoU8twUKP2acUvuWr/U/On9ojxafGfxk8TXyuXt4bk2cHPGyL93kexKlv8AgVecU6SV5pHkkYu7kszE5JJ6mrmhaTLr2uafpkH+uvbiO2T/AHnYKP1Nf0FRpxwtCNNbRSX3I/krE1p47EzrP4pyb+bZ+iv7MXhIeEPgr4dhaPZcXsR1CY4wWMp3Ln32bB+Feq1BZWcWn2cFrAuyCCNYo19FUYA/IVPX89Yms8TXnWlvJt/ef1zgsNHB4anho7Qil9ysFFFFcx2hXh/7X3joeEPhDd2MMm291txYRgHkRn5pT9No2/8AAxXuFfn5+2H8Qx4z+Kkml20u/T9BQ2aYOQZiczN+YVP+2dfS8PYL65j4XXuw95/Lb8bHxfF2Zf2dlVTlfvVPdXz3+5X+djwqvcv2OvBp8T/GO1vpIy1ro0D3rnHG/wC5GPrltw/3K8Nr7y/Yq8Bnw38MptcuI9l3rs/mKSMHyI8rGPxPmN9GFfp/EOL+qZfNreXur57/AIXPxLhHAPH5vSTXuw99/Lb8bH0NRRRX4Wf1CfKf7ePi77PoPhzwzE+Gup3vpwDyFjG1AfYl2P1SvjOvZf2uPFX/AAk/xs1aNH32+lxx6fHz3Ubn/wDH3cfhXj1tEs9xFG8iwq7hTI3RAT1PsK/eMiw/1XLqUXu1zP56/lofyxxRjPr2cV5p6J8q/wC3dPzu/me0eK9eHgP9nfw14Otm8vUvEsja5qQXqLfdiBT/ALwjRv8AgPvWH+zj8M/+Fn/FHTbK4hMuk2f+m3+R8pjQjCH/AHm2r9CT2rjPG3iVvFviW71HYYrc7YbWE/8ALK3jURxJ+CKo9yCe9fbv7G3w5/4RD4ZjW7mLZqOvOLjLDDLbrkRD8cs/uHHpXn5liHlOXTntUqN/+BS/+RWi9Eetk2EWfZxTp2vRpJf+Aw2/8Clq/VnvoAAwOBS0UV+Ln9IhRRRQAUUUUAeB/tp+JP7F+DT2CNiTVr2G2IB52KTKT9MxqPxr4Dr6r/b18Red4g8LaEp4t7WW9cDuZHCLn6eU35mvlSv23hih7HLYS6ybf6fkkfzRxtivrOc1IraCUfwu/wAWz7B/YJ8NbbPxX4gdM75IrCFsdNoLyD/x6L8q+t68a/ZH8Pf2D8DdFdl2y6hJNeyDH95yqn/vhEr2Wvy7O6/1jMa0+zt92n6H7fwxhfqmT4en1ceb/wAC979Qooorwz6gKKKKACiiigAooooAKKKKACiiigAooooAKKKKACiiigAoormfHHjiz8E6b5suJbuQEQWwPLn1Poo7msqtWFCDqVHZImUlFXZuXNy0bpDEu+d+meiD+83t7d/zImhjMUYUuzkdWY5JNeHwfHm+gDY0q3ZmOWdpGJJ96Q/H/VyTjTrIDt9//GvAWfYHdyf3M5PrVLue60V4Gfj54gJOLPTQOwMcn/xdRN8dvEbMSIrBQf4RE2P1ak+IcCur+4PrlI+gaK+epPjj4lfG02keP7sPX8yaZ/wu3xP/AM9bb/vwKh8RYL+993/BF9cp+Z9EUV84/wDC5vFX/P8AR/8AgOn+FH/C5vFX/P8AR/8AgOn+FT/rJg/5Zfcv8xfXKfZn0dRXzWfjB4tJ/wCQtj/t2i/+Io/4W/4u/wCgt/5LQ/8AxFT/AKy4T+WX3L/MPrtPs/6+Z9KVyfxU8bJ8Ovh7rviF8F7O2JhVujTNhY1PsXZa8X/4W/4u/wCgt/5LQ/8AxFeU/tF/EzxDr3gy10u/1Az2092rtGIo0ztViMlVB6kH8K9zI80wua5lQwUYy9+XZbbvr2R4+b5ssHgK1enfmUXb1ei/E+dru6mvrqa5uJGlnmdpJJGOSzE5JP1JqKiiv6nStoj+VG23dhVvSNLuNc1ay060TzLu8nS3hT+87sFUfmRVSvQ/gVDND4+tdWhCltLBuUMi7l39F4+pJ/4DXl5rmFPK8DVxtXaCb/yXzeh35fhXjcXTw6+00vl1fyR+j/hXw9b+EvDOlaLaf8e2n20dsh9QqgZPucZ/Gtavnf8A4Xb4n/5623/fgVKvx08SAAFbJj6mE8/+PV/K74kwc5OUua78v+Cf1lDE0acVCKsloj6DorwJfj34hUAG001j6mKTJ/8AH619H+MPijWpdtl4fivQOG8hJCB9TkgfjWkM+wdR8sW7+j/Q1WKpvRHs1FcZputeM7sZn8O2VtnoZb3H6KGrp7KW+k/4/La3g4/5YXDS8/ii17FLERq7Jr1TX5o6YzUv+GLlFFFdJYUUUUAFFFFABRRRQAUUUUAFFFFABRRRQAUUUUAFfmB8c9D/AOEc+MHi+xC7EGoyyovokh8xR+Tiv0/r4B/bV0YaZ8anuguP7R0+C5JA6kbov5RCvueEavJjZ039qP4pr/gn5f4g4f2mW06y3jNfc0/1seOeEPEdx4P8U6TrdrzPp91HcqufvbWBKn2IBB+tfqrpOp22t6VZajZv5tpdwpcQv/eR1DKfyIr8k6+/v2NfHP8AwlPwmj0uaTfeaHMbUgnJMTfPEfpgso/3K93i/B89CGKjvF2fo/8Ag/mfLeH2YeyxVXAyek1deq3+9fke9UUUV+Un7yFFFFABRRRQAUUUUAFFFFABRRRQAUUUUAFFFFABRRRQAUUUUAFFFFABUcsSTxvFKiyROCrI4yGB4II7ipKKA3Pzu/aW+BU3wk8UG90+Jm8L6jIWtJByLd+pgY+3JUnqPUg14xX6v+LfCel+OPD15ous2q3mn3SbJI24I7hlPZgcEEdCK/O345fA3Vfgx4g8qXfe6HcsfsWoheHH9x+wcDt36juB+w8PZ5HGwWGxD/eL/wAmX+ff7+9v534t4YlllR43CxvRk9V/K3/7b2fTbtfzKvqf9nD9q9tBW18L+NblpNNGIrPVpOWtx0CSnqU6AN1XvxyvyxRX02PwFDMaLo11p0fVPuj4zK81xWUYhYjCys+q6Ndmv6t0P1zgnjuYY5oZElikUOkiMGVlIyCCOoIqWvzu+Bv7Teu/CWSLTrwPrPhjd81k7fvLcE8tCx6eu0/Kf9kkmvurwF8RvD3xL0VdT8P6hHew8CSP7ssLf3XQ8qf59RkV+L5pkuIyuV5K8Oklt8+z/pH9H5HxJg87ham+Wot4vf5d1/TSOnooorwD6wKKKKACuF+Oenx6n8G/GkMoBVdJuZhkZ+aOMyL+qiu6rzf9ozV00T4I+MJ3bb5li1sOcZMpEYH/AI/XbglJ4qko780fzR5uZyjHA15T2UJX+5n5n0UV6d+zn8N3+JfxS0qzkhMmmWTi9vmI+XykIIU/77bV+hJ7V/QeIrww1KVaptFXP5JwmGqY3EQw1JXlNpL5n358JPDr+FPhj4X0mVDHPbadCsyntIVBcf8AfRNddRRX851ajq1JVJbtt/ef2FQpRoUo0o7RSS+SsZniXVRoPh3VdTPSytJbk5/2ELf0r8m3cuxZiWYnJJOSTX6Z/tCakdK+CfjKcHG/TpIM/wDXTEf/ALPX5l1+ocG0rUa1Xu0vuX/BPxDxFrc2Jw9HtFv73b/209t/Y60T+1/jlpk5UsmnW1xdt6D5PLBP4yCv0Lr4q/YK00S+MPFGoYG6Cwjgz3/eSbvT/pkK+1a+b4qq8+YuP8qS/X9T7LgSiqWTqf8APKT/APbf0CvjD9sn44jV71vAei3GbO1cNqk0bcSyjlYfcL1b/awONvPsf7Tfx0j+E/hY2GmzKfFGpIVtlHJt4+jTEe3IUdz6gGvgXRdG1Lxfr9rp1hFLf6pfzBI0zlpHY8kk/iST7mvT4ZylSf8AaGIVox+G/wD6V6Lp569DxONc+cV/ZGDd5y+K3Z7R9X18tOp3f7P/AMHrj4weOYbN0dNEsys+pXC8YjzwgP8AecjA9Bk9q/SSzs4NPs4LW1iSC2gjWKKKMYVEUYCgdgAAK4v4M/Cux+EPgi10W22zXjfvr27A5nmI+Y/7o6KPQDuSa1/iP4i/4RLwB4i1kNsksbCaaM9PnCHYPxbA/GvEznMpZvi1Cl8Cdo+d+vz/ACPpuHMmhw/l7qVv4jXNN9rK9vl+dz83vjN4m/4TD4q+KdWD+ZFNfyJC/rEh2R/+OKtc94Z0SXxL4k0rSIc+df3cVqmPV3Cj+dZtdX8MPEtv4L8Y2viCdFmfTI5bi3hYZEk+wiEH2DlWPspr9kcHh8NyUVdxjZfJaH86KosXjPaYh2U5Xk/V3bPcf2xPiH/bHiDS/h1oWWsdK8sTQwjPmXBULHGPXYpA+rkdRX1Z8JPAyfDb4c6H4eGDNaQAzsDndMxLyHPpuZsewFfGP7KHg25+JPxmbXtUZ7yLSmOp3M8vPmXLMfLyfUuS/wDwA19/V+T5/KODpUcrpv4FzS85P+m/Ro/euE4zzCtiM7rKzqPlgu0F2/BeqYV8kft5+Mdlr4b8LRPy7PqVwoPYZji/Uy/lX1vX5r/tL+L/APhM/jP4iuUk8y2tJhYQegWIbGx7Fw5/Gs+FsL7fHqo9oJv57L87/I245x31XKnRi9ajUflu/wArfM8voor0f9n74bn4ofE/StLljL6bA32u+OMjyUIJU/7xKp/wKv2GvXhhqUq1TaKuz+ecLhqmMrww9JXlJpL5n19+yT8Kx4A+HEWqXcRTWNdCXU24cxw4PlJ7cHcfdsdq9zpqqFAAGFHAAp1fzzi8TPGV54ipvJ3/AOB8tj+ucvwVPLsLTwlH4YK3r3fzeoUUUVyHoBVTU9SttG026v72ZbeztYmnmlfoiKCWJ+gBq3Xyv+2n8YU0vSE8CaXcf6beBZtSaM/6uHqkZ9CxwxH90Ds1ell2CnmGJhh4dd/JdX/XU8bN8yp5Tgp4up02Xd9F/XS7Pln4peO7j4lePdY8Q3G5RdzHyYmP+qhHyxp+CgZ98nvXK0V2nwd+HsvxP+Iuj6AgYW80nmXUi/wQL80hz2OBge5FfvjdLBUL7QgvuSR/KaVfMcVZe9UqS+9yf+bPs/8AY9+Hv/CGfCmLUriMpqGvOL19wwRCOIR9NuX/AO2le61DbW8VpbxQQxrFDEgRI0GAqgYAA9AKmr+fcZiZYzETxE95O/8AkvktD+tMuwUMuwlPCU9oJL1fV/N6ni/7W/jE+E/gvqkMbhLnVpE06Pnna2Wk/wDHFcf8CFfnfX1B+3Z4v+3+L9C8ORPmPTrVrqYA8eZKcAH3CoD/AMDr5fr9g4Ywv1fLoye823+i/BX+Z/PXG2N+t5vOCelNKK/N/i7fIK+tf2HvhaJ7i/8AHV/CCsW6y03eP4iP3sg+gIQH/acdq+W/Dug3finX9O0ewTzL2+nS3hXtuZgBn0HOSewr9S/BXhOy8DeE9K0DT122thAsKnHLkcs592Ylj7k1x8VZh9Wwqw0H71Tf/D1+/b7z0OBcp+uY54yovcpbecnt92/rY3KKKK/Hz+hgooooAK/Pn9rz4ljx38T5NOtJfM0vQlazj2n5Wmz++b8wF/7Z5719V/tI/GCL4T+Ap2tpguv6iGt7BAfmQ4+aX6IDn/eKivzjdy7FmJZickk5JNfpPCWXNyeOqLTaP6v9PvPxnj7OEoRyuk9XaU/0X6/cJX1n+wr8PTLeaz4zuov3cS/2fZkjqxw0rD6DYuf9phXyrpmnXOsala2FnC1xd3UqwQxJ1d2OFA+pIr9Rfhf4Gt/hv4C0bw7blWNnABLIvSSY/NI/4uWI9Bgdq9nirHfV8H9Xi/eqfkt/8vvPnOBcreMzD63Ne5S1/wC3nt92r+SOqryL9q3VjpPwH8SshIkuBDbL9GmQN/47ur12vC/2zo2f4H3hVSQl7bliB0G7GfzI/OvzLKoqWPoJ/wA0fzP2zPpuGVYqUd+SX5M/PuvSP2cdKGsfHDwfAy7wl6LjGM/6pWkB/DZmvN69e/ZK/wCTgvCv/b3/AOkk1fuWZScMFWkukJfkz+YcngqmZYaEtnUgv/Jkfo1RRRX88H9dhRRRQBwnxq+I8Xwr+HOq66WX7YqeRZRt/HcPwgx3A5Yj0U1+Ys9xJdzyTTO0s0jF3djksxOST9a90/a1+MK/EXxwNH02fzNB0RmiRkPyzz9JJPQgY2r9CQcNXhFftfDeWvA4TnqK056vyXRfr8z+auMs4WaY/wBlSd6dLReb+0/09Ffqb/gHwdd+P/GWkeHrLKz386xb8Z8tOruR6KoJ/Cv1L0bSbXQNIstMsYhDZ2cKW8MY/hRQFUfkBXzB+xF8KWsNOu/HWoQ7ZrwG004MORED+8kH+8w2g+it2NfVtfE8U5gsVilh4P3aenz6/dt95+l8DZS8FgXi6q9+rr6RW337+lgqpq2pwaNpd5qFy2y2tIXnlb0VVLE/kDVuvJP2qPEx8MfA/wAQsjbZ79UsI+evmMA4/wC+N9fKYWg8TiKdFfaaX3s+8x2JWCwtXEv7EW/uVz879b1afXtav9TuTuub24kuZT/tuxY/qTVKiiv6MjFRSS2P48lJzblLdnS/DbwZN8QvHeieHoNym+uVjkdBkpGPmkf/AICgY/hX6l2NlBptlb2lrEsNtbxrFFGvREUYUD2AGK+O/wBhLwMLvWte8W3EYKWkYsLViMjzH+aQj0IUIPpIa+zK/IOK8Z7fGLDxekF+L1f4WP6E4Cy76tl8sXJe9Vf/AJKtF+N39wUUUV8QfpoUUUUAFFFISAMngUAfnP8AtY+IP7f+OevhX3w2Iiso/bYg3j/vsvXkFbHjPWz4l8X65q5O4399PdZ6ffkZv61J4E0oa7438PaYRuF5qNvbEeu+VV/rX9EYWCweEhB/YivwWp/IONqvMMwqVI71Ju3zeh+nvgLQ/wDhGfA/h/Sduw2NhBbsCMHcsag5HrkGt+iqOta1Y+HNKutT1O6jsrC1QyTTynCoo/zjHUngV/PcnKrNvdt/iz+uIxhh6Sje0Yr7kiW+vrbS7Oa8vLiO1tIEMks8zhERRyWZjwAPWua8E/Fjwl8Rrq+tvDmtQ6nPZY89ER0Kg8AjcBuXPdcj3r4j/aH/AGj774tX76XpLTWHhSFvlgJ2vdsD9+UDtnovbqeen0L+yJ8Fbn4eeGp/EOsRmHWdZjTZbsMNb2/3lB9GY4JHbCjrmvqcRkkMBgPrGLnapL4Yr9fl9x8Ng+Jqma5t9Ty+mpUY355u/wArfPRXvfXZan0LRRRXyR9+FFFFABRRRQAUUUUAFFFFABRRRQAUUUUAFFFc7408aWXgvSzcXB8y4fIgtgfmkb+gHc1lVqwowdSo7JEykoq7I/HHjiz8E6b5suJbuQEQWwPLn1Poo7mvm7XNcvPEWpS319KZZ5D17KOygdgPSl17XbzxHqk1/fSeZNKen8KDsqjsBWfX5XmmaTx87LSC2X6vz/I8KvXdZ+QUUUV4ZzBRRRQAUUUUAFFFFABRRRQAV5t8b9Qgh0WytDGj3M0pZWIyUVepHpkkD869Jr56+KOuf214uutjZhtf9GTH+z94/wDfRP6V+m+HeWSx+eQq/Zopzfrsl97v6Jnx3FeMWFy2UOtT3V+b/D8zkqKKK/sA/BQr1f4MajZ2cclnGrz6jeSl3CL8sUSDgsfqTwPUV5RXt3wa8N/2dokmqSoRPenCZ7Rg8fmcn8BX5p4h18PRyGpGu37zSik7Xlur+StzfKx9fwrTq1Mzg6S2TbfZdfm9vmeiUUUV/Hp++BXZeD/inq3hC1SzjSG7sVJIhlXBXJycMOevrmuNorehiKuGn7SjKzKjKUHeLse7aX8fNIuABfWN1ZuepjxKg/Hg/pXWaX8RPDer4+z6vbhj0WZvKbPphsV8u0V9FR4jxcNKiUvwf4f5HZHGVFvqfYcciTIHRg6EZDKcg0+vkbTdc1DRpN9jez2jd/JkKg/UDrXpvhH45yWkEkPiBJbwjHlTW0ahz6hhkD05FfQ4XiLD1ny1o8j77r+vkddPGQk7SVj2yivL3+P2jDOzT75h23BBn/x41Vk/aCsgvyaPOxz0aZR/Q16TzjAL/l6vx/yNvrNJfaPWqK8jT49yXD4tvDcs49rk5z+CGpk+LPiS5Um38G3T55BCyMP0Sks4wUvhk36Rl/kH1mk9n+DPVqK8wTxx46uSPJ8JBOcHzdw/mRUya58SrjJXQNNgUjjzJBkf+Rf6Vosypy+GE3/26/8AIftovZP7mek0V56o+JNwAC2jWvP3juP8s1OmkeP5WBk13TIBjpFb7xn8VFaLGt7UZ/cl+bRXtf7rO7ori4/DHi2QHzvGWAf4YtNiH61aTwfqT4+0eK9UfH/PFYo//ZTWixFWX/LmS9XH9JMfPJ/Zf4f5nVUVz8XhFUJMmr6vPn+/eMv/AKDir0Gg2luAAbmUA5xPdyyj/wAeY1vGVV7xt8/+AUnLsaVFIAAMDgUtblhXxn+3zpwi17wff7cGe2uIN3HOxkOPX/lp+tfZlfJX7fixGx8EscecJLwLzztIhzx9QtfTcNy5c0ped/8A0lnxPGcFLI69+nK//Jonx5Xvn7GHjU+G/i0NJkkK2muW7W5XPy+agLxk+/DqP9+vA60vDWuz+GPEWmaxan/SLC5juo+cZZGDAfpX7Hj8MsZhalB/aTXz6fifztleMeX42jil9mSb9Oq+auj9ZqKgs7uO+tILmLPlTIsibhg4IyMj8anr+d2raM/r5NNXQUUUUhhRRRQAUUUUAFFFFABRRRQAUUUUAFFFFABRRRQAUUUUAFFFFABRRRQAVleJPDOl+MNFutI1mziv9OuV2ywSjg9wQeoIPII5BGRWrRVRk4NSi7NEThGpFwmrp7p9T89vj1+zHq/wpnm1TShLq3hZjn7QBmW1/wBmUDt6OOPXB6+IV+uksSTRvHIivG4KsjDIYHqCK+V/jj+xtb6qbjWvAapaXhy8uiuQsUh7mJjwh/2T8voV6H9QyfiiM7UMe7PpLo/Xt67d7H4hxDwROk5YrK1ePWHVf4e68t+1z4zrX8LeLtZ8E6vFqmhalPpl9H0lgbGR/dYdGX/ZIIPpVTV9HvtA1GfT9Ss5rC+gbbLb3CFHQ+4NU6/QmoVYWdmn800fkcZVKFS8W4yXyaf6M+y/hZ+2/Y3qw2HjmyNhcfd/tWxQvC3u8fLL9V3fQV9NaB4l0rxVpyX2jalbapZtwJrSUSLn0JB4Psea/JqtLQfEmreFb8Xujald6XdjjzrSZo2I9CQRkex4r4jH8J4au3PCy5H23X+a/rQ/Tcq49xmFSp42PtY99pf5P8H3Z+s1Ffn14Z/bL+I2gRpHdXNjrsa8f8TC2w2P96MoSfc5/Gu4t/2+NWSMCfwhZySd2jvHQfkVP86+Qq8LZlB2jFS9Gv1sfoFDjrJqsbzlKD7OL/8Abbn2bXyH+298VbeaCy8C6fN5k6SLd6kUPCYB8uI+5zvI7YT1riPGn7bHjXxFZy2ukW1l4cjkBBmgBluAPZ24H1C59CK8a8L+E/EHxL8SCw0m0uNX1W5YySNkseT80kjnoMnlmPf1Ne/k3D08FVWMxzSUNUr/AIt7aHynEXF1LMqDy7K4uTqaN23XZLdt9dNvXTJ0rSbzXNSttP0+2ku725kEUMES5Z2JwABX6O/s+fBmD4OeC1tJdk2uXu2bUbhOhfHyxqf7qAkD1JY8ZwMn4Bfs4aX8HrQaheNHqfiiZNst4F/dwA9UiB5x2LHBPsOK9nryOIM9WPf1bDv92t3/ADP/ACR7/CXCzypfXcYv3zWi/lT/AFfXstO4UUUV8Sfpp4l+2JqAsvgRq8JODd3FtCPfEqv/AOyV+elfoZ+1/wCG7vxF8FNQazjaV9PuIr50QZJjXKufwDlj7Ka/POv2HhHl+oSSevM7/cj+ePEBT/tWLktORW++X6n2D+wHAFs/G827Jd7NNvpgTHP/AI9+le/fF/4s6V8IPCU2r6ifOuXzHZWSnD3MuMhfZR1Zuw9SQD8G/BH466n8EbvV5bGwg1GLUokR4Z3KhXQtsbI643tx3z14rlfH/wAQtc+JniKbWdfvDdXbjaiqNscKdkReyj8z1JJJNc2K4eqY/NZ4is7Unb1dklby23+47MDxdRyvIqeEwyvXXMttI3k3fz30Xffzr+NPGWqeP/Et7rus3BuL66fcx6Ki/wAKKOygYAFfZn7JHwGPgnR18Xa5bbNe1CL/AEWCVfmtID3x2dx17gYHBLCvLv2Tf2fD4v1GHxj4htj/AGHaSZsraVeLyVT94g9Y1P4MeOgIP3FXn8SZtGEf7NwuiWkrf+kr9fu7nrcG5BOpP+2cdrJ6xvu7/bf6ff2CvDf2ydfOi/BC9t1JVtTu4LMEf7xlP5iIj8a9yr53/bf0G61X4T2d7bI0kenalHNcBR92NkdNx/4EyD/gVfIZNGMsxoKe3Mv+B+J+hcRynDKMS6a15H9z0f4XPg+iitTwvoM/inxLpWjW2fPv7qK1TjoXYLn6DOa/fZSUE5S2R/KUISqSUIq7eh93fsd+Ax4S+EsGpTR7b3XZTeOSOREPliH0wCw/66V7tVTS9Nt9G0yzsLRBFa2sKQQoP4UVQqj8ABVuv52xuJljMTUxEvtO/wDl9yP6+y3Bxy/B0sLDaCS+fV/N6nP+P/FCeCvBGu66+P8AiX2cs6qf4nCnav4tgfjX5VTTPcSvLKxeSRi7MepJ6mvu/wDba8Wf2J8KINIjfbPrN4kbL6xR/vGP/fQjH418G1+n8I4b2eEnXe83+C/4Nz8R8Qcb7bH08KnpTjf5y/4CQV92fsU/Dz/hG/h7c+JLmLbe65LmIt1W3jJC/TLbz7jbXxV4Q8NXXjLxTpWh2Y/0nULlLdDjIXcQCx9gMk+wNfqnouj2vh/R7HS7KPyrOygS3hT+6iKFUfkKz4uxvssPDCxes9X6L/N/kaeH+W+3xc8dNaU1Zf4n/kvzL1RyypDG8kjqkaAszscBQOpJqSue+IHhMeOvBOt+HzctZ/2javbidRnYSOCR3GcZHcZr8qgoymlN2V9X2P3erKcacpU1eSTstrvor+ZJo/jnw34iuGt9K8QaVqdwpIMVnexSsCOuQrE1u1+WvxC+GPiX4Ua2LHXbKS0fdugu4yTDMB/FG469jjgjPIFZ11488TX1kLO58RatcWm3b9nlvpWjx6bS2MV+if6owrKNTDYhOL62v+TPyH/iIFTDylSxmEcZrpe33prT8T7m+Ov7UWhfDfT7nTtDubfWfFDAokUTb4rU/wB6Vhxkf3Ac564FfBGsave6/ql3qWoXD3d9dSNNNPIcs7E5JNU6K+1yvKKGVU3GlrJ7t7v/ACXkfmueZ/is9qqdb3YLaK2X+b8/usFfdn7GnwnPhDwZJ4p1CDZquuKDBuHzR2g5X6bz830CV85/s2fBKf4t+MEnvYWHhnTXWS+lPAlPVYFPct3x0XPcrn9FIokhjSONFSNAFVFGAoHQAV8nxXmiUfqFJ6vWXp0X6v5dz73gPI3KbzWutFpDzfWXy2XnfsSUUVxPxp8Wf8IR8KvE+sK2yaCydIW9JX/dxn/vp1r80pU5VqkaUd5NJfM/acRWjhqM689opt+iVz88fjP4u/4Tr4peJdaV/MhnvHSBvWJPkj/8dVT+NcXRRX9G0aUaNONKG0Ukvkfx3iK08TWnWqbybb9W7n05+w78PP7Y8Xaj4uuoibbSY/s9qxHBnkB3Ef7qZ/7+CvtyvOP2fPAQ+Hfwn0LTJI/LvZYvtl3nr50nzEH3UbV/4DXo9fhWd4369jqlRP3VovRf57/M/qLhnLf7LyulRatJ+9L1f+SsvkFc+3j/AMMJqr6Y3iPSF1JDtazN9F5yn0Kbsg/hXQV+cfx4+AfiH4Wa5eX8kL6j4euZ2eDU4hkLuOQsuPuNz1PB7HqBWT5fQzKrKjVq8j6ef9diOIs3xWTUI4jD0PaRv72vwrptffvsvmfo5XnnxW+OXhf4R6dI+qXi3GqFcwaVbsGuJD2yP4F/2m464yeK/Oa08eeJdPsfsVr4i1W2s8Y+zw3sqR4/3Q2KxZZXnlaWV2kkY7mdzkk+pNfYYfg6Mal69W8V0Stf530Pz3F+Ik50eXC0OWb6t3S+Vlf5/cdR8S/iRrHxU8VXGuazKDLJ8kMCZ8u3jHREHoP1OSa5Wiuo+Gvw81T4oeL7LQNKT97M26WYj5IIh96RvYfqcDqa/QP3ODo9Iwivkkj8m/2jMMR1nUm/Vts90/Yo+E7a54kn8a38P+gaWTDZBxxJckcsPZFP5sMdDX25WH4L8I6f4D8L6doOlx+XZWMQjTPVz1Z2/wBpjkn3NblfhObZhLMsVKv9nZLyX9XP6kyDKY5NgIYZfFvJ95Pf7tl5IK4n40eDH+IPwu8RaFCu65uLYvbr6zIRJGPxZQPxrtqK8ujVlQqRqw3i018j28RQhiaM6FT4ZJp+jVmfkTJG0TsjqUdTtZWGCD3BFd58A9fTwz8ZPCN/K/lxC+SB2J4VZAYifphzXuX7Vv7Nt3HqN5428LWjXNtOTNqdjCMvE/eZFHVTyWHUHJ6E7flBWKsCDgjkEdq/ecNiqGcYNum9JJprqm1qn/Wp/K2NwOJ4ezGMaq1hJSi+kkndNf1psfrvRXgPwG/ah8P+M/Dllp/iTVLfSPEltGsMrXsgjjuyBgSK5wNzd1JBznGRXq+sfE3wjoFqbjUPE2k2sQBOXvI8tjsoByx9gDX4jiMvxOGrOhODuvLf07n9NYTNsFjcOsTSqrlavq0reT7NHT183/tW/tCReCtJuPCXh+6DeIbyMpdTRNzZRMPXtIwPHdQc8HbXL/GP9taD7PPpfgCN3kcFW1q5j2hfeKNuSf8AacDH909a+RLu7n1C6mubmZ7i5mcySTSsWd2JySSeSSa+2yPhyo5rE42Nktovd+vZeXXrpv8AmnFHGNJUpYLLJc0no5rZLtF9X57LprtFXf8AwS+FF58XvHNrpEQeLT48TX90o/1MIPOD/eboB6nPQGuY8I+EdV8c+ILTRdFtHvdQuW2pGvQDuzHsoHJJ6V+kHwW+EWnfBzwfFpVrtnv5sS316FwZ5cfoq9FH1PUmvqc+ziOW0OSD/eS28vP/AC7v5nw3C3D085xKqVV+5g/eff8Aur169l6o7XStMtdF0210+xgW2s7WJYYYUGFRFGFA+gFW6KK/EW23dn9NRiopRirJBXyV+3r4lKWHhXw8j8SSy38yem0BIz/4/J+VfWtfCf7c9tdx/FbTJ5kf7JJpMaQOR8p2ySbgPcFhn6j2r6nhmnGpmcHLom/w/pnw3GtaVHJaqj9pxXyvf9LfM+c6KK6/4ReCX+IfxI0DQQhaG5uVNxjtCvzyH/vhW/HFftNWrGjTlUnsk2/kfzbQozxFWFGmryk0l6vQ+/f2cvBf/CDfB3w7YyR+Xd3EP265BGG8yX58H3ClV/4DXplMRFjUKoCqBgADgCn1/OeIrSxFadae8m395/YOEw0MHh6eHp7QSS+SsFFFFYHWFFFFABXL/FDWv+Ec+HHijUw217XTbiRD/tiNto/PFdRXnX7Qek3uufBfxZZ6dG8t01nvWNM7mVWV2Ax1JVTx36V14SMZ4inGezkr/ecGYTnTwdadNXkoya9bOx+Zleg/s+JHJ8a/BolIC/2jGRk4+Ycr+uK8+qazvJ9PvILq1me3uYJFlimjba6OpyrAjoQQDmv6FxFN1qM6aduZNfej+RcJWWHxFOs1flknb0dz9TfHnxD0H4a6FJquv3yWduuQidZJm/uovVj/AC6nAr4A+OX7QGtfGbU/Lfdp/h63fda6arZ56eZIf4nx+C9B3J4LxN4u1rxnqP27XdUutVu9u0SXUpcqvooPAHsMV63+zZ+zvc/FfVk1fWIpLfwnav8AO/3WvHB/1aH+7/eYfQc9PjcFlOEyCk8Zi5c0l17eUV3ff8tT9FzLP8w4rrxy7AQcYS6dX5yfRLt+bsdX+yX+z2fE97B418RW3/EotpN2n2kq/wDH1ID/AKwg9UU9P7xHoOftuoLS0g0+1htbWGO3t4UEcUMShURQMBQBwAB2qevzfM8xq5niHWqaLouy/rc/ZckyehkmEWHpaveT7v8Ay7LovmFFFFeSe+FFFFABRRRQAUUUUAFFFFABRRRQAUUVz/jPxhZ+DdJa6uSHmbIgtwcNK3p7D1Pb8qyq1IUYOpUdkiZSUVdjfGnjSy8F6Wbi4PmXD5EFsD80jf0A7mvmzxB4gvfE2qS39/KZJnOAB91F7Ko7AUeIPEF74m1SW/v5TJM5wAPuovZVHYCs6vy3NM0nj58sdILZfq/60PDr13WdlsFFFFeCcoUUUUAFFFFABRRRQAUUUUAFFFFAGT4q1lfD3h6+vycNFGfL93PCj8yK+ZHcuzMxLMTkk969q+NS302hQrBEfsMTiW4lyAAc7UHvyT+leKV/VHhfgKdDKZ4tNOdSWtuijsn2erfo0fifGeJnVx0aDTUYLTzb3a+5L1TCiiiv2U+ACvoj4Yif/hCdNa4leV2ViPMJJVQxCgZ7YAr53r6g8N2X9m+H9NtcYMVvGrfXaM/rmvw/xWrxjl2HodZTb+UU7/8ApSP0fgim3i6tToo2+9/8BmlU1pZXF/cLBawS3M7/AHYoULsfoBzUNKjtG6ujFHUghgcEH1r+Y1a+ux+yHUWnwu8U3mNmjzIP+mzLH/6ERW1afAzxJcY8xrO2/wCukxJ/8dBr0n4Q+J7zxN4Ydr9zNPbTGDzj9512ggt6nnGa7qv0HCZHga9KNZOTT7tL8ketTwtKcVLU8Ttv2fLxsfaNZhi9fKhL/wAyK1rb9n7Tk/4+NVupf+uSKn8816tRXrQyTAQ/5d39W/8AM6FhaS6Hntt8DvDUGN/2y4x/z0mA/wDQQK07f4TeFLbG3SVcjvJLI2fwLV19FdkcuwcNqUfuRoqNNbRRhQeBfDtsBs0Sw46FrdWP5kGtGDR7C1/1Njbxdv3cSr/IVcorrjRpQ+GKXyNFGK2QUUUVsUFFFFABRRRQAUUUUAFFFFABRRRQAV8u/t1+FLrVfDGga6kkaWektPHKG+87zNAEAH0RyT/s+9fUVeZ/tH+D7rxx8HPEOm2EDXOoKiXNvFGu5maN1chR3JUMAPevYyjEfVcfRqt2V7P0ej/Bnz3EOE+u5ViKCV24tpLvH3l+KR+adexfsoeD9N8afGGzttWso9Qsra2luzBNyhZcBSw/iALDj8+K8edCjFWBVgcEEYINemfs3eOV8A/GDQr2ZglldSfYLlm6BJflDE9grbGPspr9tzJVJ4KqqPxcrt9x/M2TSowzLDyxHwc8b3236+Xc/Suiiiv56P66CiiigAooooAKKKKACiiigAooooAKKKKACiiigAooooAKKKKACiiigAooooAKKKKACiiigDifiV8H/C3xXsPs+vacsk6KVhvofkuIf91/T2OR7V8ffE/9jbxZ4OMt54eP/CU6YMkJbptu0HvH/H/wAkn+6K+96K97Ls6xmW+7TleP8r1Xy7fI+VzfhrL85vKtDln/ADR0fz6P5/I/Iy6tZrK4kguIXgnjba8UqlWUjsQeQair9UPGPwx8KfECPZ4g0Gy1NsbRNLHtmUegkXDj8DXiPiX9hbwnqLPJo2s6lozN0jlC3MS/QHa35sa/QMLxbg6itiIuD+9fhr+B+TY7gDMaDbws41F/4C/x0/E+HaK+p779gnW42f7H4ssJx/CZ7Z4ifrgtitTw3+wSVu0fX/FYa2B+aDTrbDuP99zhf++TXrS4jyyMeb2t/k/8jwYcH53KfJ9Xt6uNvzPm34bfDjWPil4qtdD0eEtJId01wyny7ePPzSOewH6nAHJr9Jfh38N9D+GPh2DSdEs44FRFE1xtHm3LgYLyN3J/IdBgU/wF8OPD/wAM9FGmeHtPSxgJ3SPndJM3953PLH9B2wK6evzTO88nmk1CneNNbLv5v9F0P2fhnhinkdN1KrUq0t30S7L9X1Ciiivlj7oKKKKAGOiyKVYBlIwQRwRXgvj39jPwT4snuLvSmufDV7JkhbMh7bce5iboPZWUV77RXZhcZiMFLnw83F+X6rZnm47LcJmUPZ4umppd+no918j88fFv7IfxG8NXbpaaZHr1oPu3OnzLyO2UYhgfoCPeus+Ev7GHiDW9ThvPGqDRdIjYM1msqvcXAH8PykhFPck7vQc5H3FRX0tTirMKlL2eifdLX87fgfGUuBMppV1WfNJL7Lat+V2vn6lawsLbSbG3srK3jtbSBBHFBEoVEUDAAA6AVZoor49tt3Z+iJKKsgqve2NvqVnNaXdvHdWsyGOSGZA6OpGCGB4IqxRQm07oGk1ZnyZ8XP2JYb2WXUvAdylo7Hc2kXjny/8AtlIckf7rcf7Q6Vkfsyfs2+KPD/xJj1/xVpZ0u10lXMEcsiOZp2UqMbSRtUEtnPULjPOPsqivpVxDjnhZYWclJNWu97ev+ep8W+EMrWOhjqcXFxd+VfC2ttLaa9E0vIKKKK+ZPtT4V/bj8Vf2t8TNO0VHzDpNkCy5+7LKdzf+OCKvnGuu+Lnik+NPib4l1ndujub6TyjnP7pTsj/8dVa5Gv6EyzD/AFTBUqPVJX9Xq/xP5HzrF/X8yr4m+kpO3otF+CR9H/sP+CRrfxFv/EMybodFtsRkjjzpcqP/ABwSfmK+6a8O/Y98H/8ACL/BqyvJE2XWszvfPkc7PuRj6FUDD/fr3Gvx3iDFfW8wqNbR91fLf8bn9EcJYH6hlFGLXvT95/8Ab234WQUUUV86fYGV4k8MaT4w0ibS9a0+DUrCb78Fwm4Z7EdwR2IwR2NfJvxS/YfuoHmv/At6LmIksNJvnCuvtHKeD9Hx/vGvseivWwGaYrLpXoS06p6p/L/LU8HNMjwGcQ5cVC7W0lpJfP8AR3XkflfrHws8Y6De/Zb/AML6tbzk4UGzkIf/AHWAIb8Ca9I+FX7JnjDx7fQzaxZzeGdEyGknvE2zuvpHEecn1YAd+elfoRRX01bi/FVKfLTgoy77/cv87nxOG8PsDSrc9arKcV9nRfe1+ljB8FeC9I+H/hy00PRLUWthbrwOrO3d3Pdj3P8ATit6iivhpzlUk5zd29z9Qp04UYKnTVorRJbJBXzJ+3X4q/s7wJomgxviXUrwzuB3jiXkH/gUiH/gNfTdfAn7avij+2/jB/ZqPmLSLKK3Kjp5j5kY/k6D/gNfTcNYf6xmUG9o3l9234tHxXGeL+qZNUSes2or56v8EzwKvQPgJ4K/4T74teHtKePzLQXAuboEZXyo/nYH2baF/wCBCvP6+t/2DPB+6fxL4plT7ipptu3ucSS/yi/M1+q5zivqeBq1Vvay9Xov8z8I4dwP9o5pQoNXV7v0Wr++1vmfYNFFFfgJ/WAVDc20N5by29xEk8EqlJIpVDK6nggg8EH0qaijbYTV9GfMPxa/Yq0nxA82o+C7hNDvmO5tPnybVz/skAtH9OR6AV8veLPgf478FXTxan4Y1AIpwLi2hM8LemHTK8+hOfav0/or6/A8T43CRUKn7yPnv9/+dz89zPgjLcfJ1aN6Un/Lt/4D/k0fml4C/Z08efEC9ijttCudNsmI33+pRtBCq+o3DL/RQa+6vg18FtF+DHh9rLTibu/uNrXuoyqA87AcAD+FRk4XnGTkk816HRXLmefYrM4+zl7sOy6+r6/kehknCuCyWXtoXnU/mfT0XT8X5hRRRXzR9mFFFFABXi3xP/ZR8F/Ea4mv4Yn8PatJktc6eoEcjH+J4jwTnJJG0nua9porqw2Kr4SftKE3F+X9anBjMBhcwp+yxVNTj5/p1XyPhfxB+wv4zsJHOk6tpWrQA/LvZ7eU/wDASCo/76rz7xD+zR8SvDY3T+Fby7Q9G04rdZ/4DGS35iv0por6ujxZj6dlUUZfKz/B/ofCYjgHKqt3ScoPyd1+Kb/E/KT/AIQPxMLjyD4d1YT9PL+wy7vXpt9K9G8B/sofEDxrcxm50p/DtgT891qymJgPaL75P4Ae4r9FaK6q3GGJnG1Kmovvv/kcWH8PMFTnzV60prskl971/Cx538H/AIH+H/g3pTw6WjXWpTqBdalOB5svsP7qZ/hH4knmvRKKK+HrV6mIqOrWleT6s/TsNhqODpRoYeKjFbJBRRRWB0hXL+P/AIbeHvido403xDpyXsCktE4JWSFiPvI45B6exxyDXUUVpTqTpTU6bs11RlVo068HSqxUovdPVM+J/iV+w/rWktJd+DL9datRz9hvWWK5X2D8I/47foa9G/ZK+AWpfDtL/wASeJbQWms3afZ7W1YhnghzlmbBIDMQvHUBf9ogfSVFfQV+IMdicK8LVaae7trbt2/A+RwvCWWYPHRx1CLTW0b3in311/G3kFFFFfNn2YUUUUAFFFFABRRRQB4T8Uf2RPB/jxru/wBLRvDetS5cS2g/0d39Xi6DPfZt5555z8b/ABA+CXjH4a3zQavo07W+7Ed9aoZbeX0w4HH0bB9q/T6ivq8u4kxmBXJP95Hs3qvR/wDDnwWb8G5fmb9pTXsp94rR+q/VW87nwL8Cf2VNb8e6jb6n4mtLjRfDcbB2SdTHcXf+yinlVPdjjjpnqPu7S9Ls9D0220/T7aOzsraMRQwQrtRFHQAVcorzszzbEZpUUqukVslsv+D5ns5JkOEyOk4UNZPeT3f+S8gooorxT6QKKKKACiiigAooooAKKKKACiiigAooooAwPGHjCx8G6W13dtulbIht1PzSt6D0Hqe35CvmzxJ4kvvFWqSX19JvkbhUH3Y17Ko7CrPjjV73WPE+oSX0/nPFM8KYGFVVYgBR2FYVflWbZnUxtR01pBdP1Z4WIrOq7dEFFFFfPnIFFFFABRRRQAUUUUAFFFFABRRRQAUUUUAc38RpLePwVqv2n7hi2qB3fI2f+PY/KvnGvWvjjrhAsdIRuv8ApEoH4hf/AGb9K8lr+tfDTL6mDyT21R/xZOSXZaRX32v6WPwzi/FRxGY+zj9hJfPf8L/fcKKKK/WD4c0PD2n/ANq67p9njcJp0Rh7ZGf0zX1FXhPwa0r7d4s+1MMpZxM+e24/KP0JP4V7tX8t+KeOVfNKOEi9KcLv1k7/AJKJ+0cFYZ08FOu/ty/Bf8FsKuaPpF1rupQWNnGZbiZtqgdPck9gOpqnXQeD/Gl34KuJ57K1tJ55VCeZcozFR3C4YYzxn6Cvx2gqcqkVWdo9bH6LFJtc2x9F+EPDEHhHQYNPgO8r88smMeY56t/QewFbdeB/8L88Qf8APnpv/fqT/wCOUf8AC/PEH/Pnpv8A36k/+OV+i089y+lBU4XSW2h7CxVGKsj3yivA/wDhfniD/nz03/v1J/8AHKP+F+eIP+fPTf8Av1J/8crT/WHA939w/rdI98or5x1X4y+JtTAVLiKwTGCLSPGfxYk/ka5i88SatqGftWp3lxntJOzD8ia5KvEuHi7U4N/h/mZyxsF8KufV8l1BC4SSaNHJwFZgCamr4571pWHibV9KAFnqd3bKP4I5mC/lnFc0OJ439+lp5P8A4CIWOXWJ9aUV8z23xZ8V2oAGrNIvpLEjZ/ErmtGH43+JosbpLWXjHzwdfyIrvjxJg3vGS+S/zNVjKfZn0PRXgEfx48RITmDT5P8Aeifj8nFP/wCF+eIP+fPTf+/Un/xytf8AWHA939xX1uke+UV4C/x78QspAtdOQ+qxPn9XqP8A4Xp4k/uWP/flv/iqT4hwPd/cH1ykfQVFfPn/AAvXxJkfJY8EH/Utz7feqf8A4X54g/589N/79Sf/ABymuIcF3f3B9cpHvlFeB/8AC/PEH/Pnpv8A36k/+OUf8L88Qf8APnpv/fqT/wCOUf6w4Hu/uD63SPfKK8D/AOF+eIP+fPTf+/Un/wAco/4X54g/589N/wC/Un/xyj/WHA939wfW6R75RXgf/C/PEH/Pnpv/AH6k/wDjlH/C/PEH/Pnpv/fqT/45R/rDge7+4PrdI81/boWx0mXQLW00fTLebUnlu7m/jtFW6kePCgGQclf3jEg55we1fJoODkda9y/an+IF9451fQBfRW0T2kEpX7OrDIZl65Y/3a8OVS7BVBJJwAO9f0hwtWhiMnoV47STevq1+h/M/FlSNTOa7htpb/wFX/G5+oPg/wAd20nwt8M+ItXuDELywtnmlKs3714xu6An72ea6PSvEula2B9g1C3uj12RyAsPqvUV836X8QdStfh5p3hSaysGs7axhs93lvv+RVAfO/G7IznGM9q51WZGDKSrDkEHBFfzLj+I6cMVL6tHmp3fk93+FrdD+iaGLnGlTUtXyq/rbU+xaK+Y9E+J/iPQtoj1F7mJf+WV3+9H0yeR+BroP+F+eIP+fPTf+/Un/wAcranxHg5RvNNP0udyxlN7nvlFeB/8L88Qf8+em/8AfqT/AOOUf8L88Qf8+em/9+pP/jlaf6w4Hu/uH9bpHvlFeB/8L88Qf8+em/8AfqT/AOOUf8L88Qf8+em/9+pP/jlH+sOB7v7g+t0j3yivA/8AhfniD/nz03/v1J/8co/4X54g/wCfPTf+/Un/AMco/wBYcD3f3B9bpHvlFeB/8L88Qf8APnpv/fqT/wCOUf8AC/PEH/Pnpv8A36k/+OUf6w4Hu/uD63SPfKK8D/4X54g/589N/wC/Un/xyj/hfniD/nz03/v1J/8AHKP9YcD3f3B9bpHvlFeB/wDC/PEH/Pnpv/fqT/45R/wvzxB/z56b/wB+pP8A45R/rDge7+4PrdI98orwP/hfniD/AJ89N/79Sf8Axyj/AIX54g/589N/79Sf/HKP9YcD3f3B9bpHvlFeB/8AC/PEH/Pnpv8A36k/+OUf8L88Qf8APnpv/fqT/wCOUf6w4Hu/uD63SPfKK8D/AOF+eIP+fPTf+/Un/wAco/4X54g/589N/wC/Un/xyj/WHA939wfW6R75RXgf/C/PEH/Pnpv/AH6k/wDjlH/C/PEH/Pnpv/fqT/45R/rDge7+4PrdI98orwP/AIX54g/589N/79Sf/HKP+F+eIP8Anz03/v1J/wDHKP8AWHA939wfW6R75RXgf/C/PEH/AD56b/36k/8AjlH/AAvzxB/z56b/AN+pP/jlH+sOB7v7g+t0j3yivA/+F+eIP+fPTf8Av1J/8co/4X54g/589N/79Sf/AByj/WHA939wfW6R75RXgf8AwvzxB/z56b/36k/+OUf8L88Qf8+em/8AfqT/AOOUf6w4Hu/uD63SPfKK8D/4X54g/wCfPTf+/Un/AMco/wCF+eIP+fPTf+/Un/xyj/WHA939wfW6R75RXgf/AAvzxB/z56b/AN+pP/jlH/C/PEH/AD56b/36k/8AjlH+sOB7v7g+t0j3yivA/wDhfniD/nz03/v1J/8AHKP+F+eIP+fPTf8Av1J/8co/1hwPd/cH1uke+UV4H/wvzxB/z56b/wB+pP8A45R/wvzxB/z56b/36k/+OUf6w4Hu/uD63SPfKK8D/wCF+eIP+fPTf+/Un/xyj/hfniD/AJ89N/79Sf8Axyj/AFhwPd/cH1uke+UV4H/wvzxB/wA+em/9+pP/AI5R/wAL88Qf8+em/wDfqT/45R/rDge7+4PrdI98orwP/hfniD/nz03/AL9Sf/HKP+F+eIP+fPTf+/Un/wAco/1hwPd/cH1uke+UV4H/AML88Qf8+em/9+pP/jlH/C/PEH/Pnpv/AH6k/wDjlH+sOB7v7g+t0j3yivA/+F+eIP8Anz03/v1J/wDHKP8AhfniD/nz03/v1J/8co/1hwPd/cH1uke+VyHxd8Tnwb8MfE2sK2yW2sJfJbOMSsNsf/jzLXmX/C/PEH/Pnpv/AH6k/wDjleVftIfGrWPEHw+/sS5hs4Yb65j3+QjqxVDv7seNwTtXtZNmWEzLMaGEp3blJdOm7/C55Gb5pTwuX160Xqou3ray/Gx8sVc0XSZ9d1iw0y1Xdc3s8dvEvq7sFX9SKp13nwPaS1+JWlajHDFO2nMbwJMCVyowpOCDwxU9e1f0lmWMhl2Dq4uptCLf3I/l7A4f63iqWH/mkl971P0s0HR7fw7oen6VaLttbG3jtohjoiKFH6CtCvA/+F+eIP8Anz03/v1J/wDHKP8AhfniD/nz03/v1J/8cr+VXxFgpNtt3fkf1tHE0YRUY6JHvlFeB/8AC/PEH/Pnpv8A36k/+OUf8L88Qf8APnpv/fqT/wCOVP8ArDge7+4r63SPfKK8D/4X54g/589N/wC/Un/xyj/hfniD/nz03/v1J/8AHKP9YcD3f3B9bpHvlFeB/wDC/PEH/Pnpv/fqT/45R/wvzxB/z56b/wB+pP8A45R/rDge7+4PrdI98orwP/hfniD/AJ89N/79Sf8Axyj/AIX54g/589N/79Sf/HKP9YcD3f3B9bpHvTMFBJOFHJJr8q/iN4kPjDx74g1rcXS+vppoz6IXOwfguB+FfXfj79obX7TwXrbm30+EtavEskccgZWcbFI+fqCwr4ir9k4Cq0sdTr4uleyajqvm/wA0fjfiDj41Xh8LB7Xk/wAl+oV+kv7MvhL/AIQ/4LeHIHTZc3kR1CbjBJlO5c+4QoPwr85dHsG1XVrOzXrPMkf0ycZr7stvjnrlnbxW8NhpccMSBEQRSYVQMAf6z0pce53h8BCjhard5Xlp2Wi/N/cc/h/RhCvWxdTolFfPV/kvvPoGivA/+F+eIP8Anz03/v1J/wDHKP8AhfniD/nz03/v1J/8cr8c/wBYcD3f3H7Z9bpHvlFeB/8AC/PEH/Pnpv8A36k/+OUf8L88Qf8APnpv/fqT/wCOUf6w4Hu/uD63SPfKK8D/AOF+eIP+fPTf+/Un/wAco/4X54g/589N/wC/Un/xyj/WHA939wfW6R75RXgf/C/PEH/Pnpv/AH6k/wDjlH/C/PEH/Pnpv/fqT/45R/rDge7+4PrdI98orwP/AIX54g/589N/79Sf/HKP+F+eIP8Anz03/v1J/wDHKP8AWHA939wfW6R75RXgf/C/PEH/AD56b/36k/8AjlH/AAvzxB/z56b/AN+pP/jlH+sOB7v7g+t0j3yivA/+F+eIP+fPTf8Av1J/8co/4X54g/589N/79Sf/AByj/WHA939wfW6R75RXgf8AwvzxB/z56b/36k/+OVFL8dvEcmdsVhFkY+SFjj35Y0PiHA939wfXKR9A0V85yfGrxS5GLqCP/dgXn881Vk+Lvi2QEHVtoP8Adt4h+u2sXxJg1tGT+S/zJeNp9mfS1FfMMnxP8USgZ1mcY/uhV/kKgf4heJZTk63eA/7MpH8qyfE2H6Ql+H+ZP12HZn1LRXym/jbxDIxY67qIJ/u3TgfoahfxVrUjFn1i/Zj3Ny5P86zfE1LpTf3oX16P8p9ZUV8jya/qczZfUbtz0y07H+tRvq19Ku17y4dfRpWI/nUPieHSk/v/AOAL68v5T68or4/+2XH/AD3l/wC+zUTszsWYlmPUk5JqXxQulH/yb/gC+vf3fxPsQkKCScAdzUP223/57xf99ivkCiofFD6Uf/Jv+AH17+7+J9ftfWygk3EQA6kuKh/trT/+f+2/7/L/AI18jUVL4nl0pfj/AMAX11/yn1z/AG1p/wDz/wBt/wB/l/xqI+JdIUkHVbIEHBBuE4/Wvkuik+J6nSkvv/4Avrr/AJT6z/4SfR/+gtY/+BKf41E/i/Qomw+t6ch9Guowf518o0VL4nq9KS+8Prsv5T6t/wCEz8P/APQd03/wMj/xqKTx34djODrmnk9fluFP8jXyvRU/6zVv+fa/EX12XY+p/wDhPvDn/Qbsf+/61C3xI8MqSDrVrkejZr5eopPibEdKa/EPrs+yPp5/iZ4XjXcdZtyP9nJP5AVH/wALU8K/9BiP/v2//wATXzLT4pFifLRJKP7rk4/Qip/1lxL+xH8f8xfXZ9kfSR+L3hIEj+1v/Jab/wCIqFvjL4UViBfyMPUW8mP1WvBIdXtIhhtDsJvd3uP6Sir0fi23izt8NaMc/wB6OZv5y1ouIMQ93BfKQ/rc/L8T2d/jX4XVsC4uHHqsDY/WoW+OfhtWIC3rD1EIwfzavKI/iAkeCPC/h44/vWbN/N6sR/E+SIHy/DXh1M9dtgRn/wAeq/7cqverFf8Abr/zH9al/MvuPRm+PugAHbZ6ix7ZjjAP/j9V5P2gNLGPL0y8b13Mg/qa4lPi/fRLtTQtCRfRbRgP/Q6mX42atGoVdK0dVHQC3cD/ANDo/tmb/wCYi3/bn/BD6y/5/wADp5f2hLcZ8vRJW9N1wFz/AOOmmN8dNQlfbB4aYE9AZmY5/BBWEvx619VAFlpgA4AEUn/xdL/wvzxB/wA+em/9+pP/AI5U/wBqt74t/wDgtf5h7f8A6efgbB+L/iqcE2/hocdSYZX5/DFd54I8U33iKzZdT0i70q9jALebA6RSD1UsP0/nXlf/AAvzxB/z56b/AN+pP/jlH/C/PEH/AD56b/36k/8AjldGHzajSnzVMRKS7OKKhiIxd3Nv5HvlFeb/AAz+KN14y1CfT760iiuVjMySW4ITaCAQQSTnJ65or67C4qljKaq0ndHoQnGpHmieL+L0EXi3W0Xot9OB/wB/GrJre8eKF8aa2AMD7ZKf/HjWDX47iFatNeb/ADPnZfEwooornJCiiigAooooAKKKKACiiigAooooAKZNKlvE8sjBI0UszNwAByTT65z4haZfav4TvbbTtxuGCny1OC6gjcv5fn0713YDD08Vi6WHqzUIykk5PZJuzfyOXFVZUKE6sI8zim0l1stjwbxXrreI/EF5ftnbK/7tT/Cg4UfkBWTVrUdKvNHnWG9t5LWYrvCSjBxkjOPwNVa/vLBU6FLDU6eFt7OKSjbVWSstT+ZsRKrOtKdb4m23fuwoopUYK4YqHAOdp6H24rsbsYHu/wAINAOkeGftUq7Z79vN567Bwn9T/wACruqwfBGtzeIfDltezWiWe7KoiHKlRxkDsODx7VvV/CnENfE4nNsTVxatUc3dJ3tbS11vZK3yP6VyqlRo4GjChrHlVnte+t7ee4UUUV88eqFFFFABRRRQAUUUUAFFFFABRRRQAUUUUAFFFFABRRRQAUUUUAFFFFABRRRQB8/fFnUf7Q8a3Sg5S2RIF/AZP6sayPBdqt74t0iFwChuUJHqAc4/SvStb+C39qXtxeR6w4nmdpG86EEEk5PIIx+VY9p8KfEXhzVbbULKSzvHt5A6pvKk47HIxz9a/q3L+J8iWSRy7DYqMakafKuZOPvctr3aS31ufiOKybM3mLxdag3Fz5tLPS99k77Hs1FQ2c0txaxSTQNaysuWhZgxQ+mQSDU1fypKLhJxfT5/itH8j9si+ZJoKKKKkoKKKKACiiigAooooAKKKKACiiigAooooAKKKKACiiigAooooAKKKKACiiigAooooAKKKKACiiigAooooAKKKKACiiigAooooAKKKKACiiigAooooAKKKKACiiigArxj45ah52tafZA5EEJkI9C5x/JR+dez185/EjUP7R8a6o+crHJ5IHpsAU/qDX634Y4P6xnjrtaUoSfzdo/k2fC8Y4j2WXezX25JfJa/mkczXrfwL0zEeqagw6lYEP0+Zv5rXklfQfwq0/7B4JsiRh5y0zfieP0Ar9d8Ssb9VyGVJPWrKMfl8T/9Jt8z4PhHD+2zNTf2E3+n6nX0UUV/I5+7BRRRQAUUUUAFFFFABRRRQB598a9Q+y+F4bUH5rm4UEf7Kgk/rtrw6vTPjnf+ZrGnWYPEMBlP1Zsf+yCvM6/sXw9wf1Th+i3vUcpP5uy/BI/AuKcR7fNai6RtH7ld/i2dr8INN+3+M4ZSMpaxPMfTP3R+rZ/Cvfa8r+BWn7bXVb4r950hU/QEn/0Ja9Ur8I8Rsb9bz+pTT0pxjFfdzP8AGTR+l8JYf2GVxl1m2/0X4IKKKK/MT7IKKKKACiiigAooooAKKKKACiiigAooooAKKKKACiiigAooooAKKKKACiiigAooooAKKKKACiiigAooooAKKKKACiiigAooooAKKKKACiiigAooooAKKKKACiiigAooooA9W/Z+s9+s6rdY/wBVbrHn/ebP/slFbP7P1ps0bVbrH+suFjz/ALq5/wDZ6K/WMkhyYCn53f4s97Cq1JHm3xLUr471kEYPn5/QVzNdd8WY/K+IOrgnPzRt+camuRr8zxqtiqq/vP8ANni1Pjl6hRRRXGZhRRRQAUUUUAFFFFABRRRQAUUUUAFFFFAHlHxF+HGta/r8+pWXkXETqipF5m11AUA9eOuT1ryZ02Oy5BwcZHQ19R61ef2do99dZx5EDyZ+ik18tV/VfhtnGNzPBVKGIS5KKhGNlZ7O99bOyS6Ld3PxLi7AYfB4iNSlfmqc0pXfmtvxCp7Gzk1G9t7WEZlmkWNB7k4FQV2vwi0oaj4xhlZcx2kbTn0z91f1YH8K/S83xyyzL6+Nf2It/NLRfN2R8hgcM8ZiqeHX2ml8uv4HuunWMWmWFvaQjEUEaxr9AMVYoor+DJzlUk5zd29X6n9NRioRUYrRBRRRUFBRRRQAUUUUAFFFFABRRWhoGh3PiTVYdOs9huZt2wO2AcKWPP0BqoRlOSjFXbGk27Iz6K7WX4OeLIyAunLL/u3Ef9WFM/4VB4u/6BP/AJMw/wDxddv9n4xf8uZf+Av/ACNPZVP5X9xxtFdunwZ8VNtzYxpnruuE4/I1OvwQ8TMeY7VfrP8A/WqlluMf/LqX3Mfsan8rOBoruZ/gv4piXKWkMx/upOoP6kVz2r+ENa0FS1/plxbxjrIUyn/fQyP1rKpgsTRV6lNpejJdOcdWmY9FFFcZmFFFFABRRRQAUUUUAFFFTWVpJf3kFtFjzZpFjTccDJOB/Omk27ICGiu1m+DniyN8Lpyyj+8lxHj9WFZ+t/DvXPDelm/1K2S1hDhADMrMSc9ApPpXZPA4qCcp0pJLrZmjpzSu4s5qiiiuIzCiiigAooooAKKKKACnRRPNIqIrO7HCqoySfQCm17d8K/Btr4Z0f/hJdZaOCZ03xGbAEEZ6Nz/E38iB3NejgcFPG1fZxdktW+yNaVJ1ZWRh+GfgVe6hClxrFz/Z6MMi3jG6XHuei/rWp4t+Duh6D4Xv76Ce+ae2iMil5FIY9gRtHH0roLj43+GYZWRWu51H/LSOH5T/AN9EH9KqeMPH+i+JfAGsCwv088xqvkS/JJyy5wD14z0zX2P1bKadCcaTjKST63ei/rY9Hkw6g0rN2PBKKKK/PTyQooooAKKKKACiiigAooooAKKKKACiiigAooooAKKKKACiiigAooooAKK2vC/hHUPF9zNb6cI2liTzGWR9vGcZ/l+dbcnwc8WJjGmrJ/u3EfH5sK7KeDxFWPPTptryTZoqc5K6RxVFdl/wqDxd/wBAn/yZh/8Ai6ni+C/iqTAazhi46tcJx+RNaLL8Y/8AlzL7mP2VT+V/ccNRXfH4IeJtoOy1JPbz+R+lVLv4QeKrQE/2cJ1HeGZD+mc/pTll2MirulL7mDo1F9lnGUVb1HR77R5fLvrOezc9FmjK5+metVK4JRcXaSszLbRhRRRUgFFFFABRRRQAyWVYInkc4RFLE+gFfK15dNe3k9w/35pGkb6k5r6O8d3v9n+DtWmzg/Z2jB92+Ufzr5rr+kPCfCcuHxWLfVxj9ybf/pSPyPjiverQodk39+n6MACxAAJPoK+p9IsRpulWVoOlvCkX5KB/SvmzwtZf2h4k0u3IyslzGGH+zuGf0zX09XD4sYr38JhV0UpP8EvyZ08D0fdr135L82/0Ciiiv59P1M7j4c/Dy38d2uoF72S0mtmQDagcEMD1GR/dNdbH+z0gcGTXmdO4W02n895qD9nuQi51xP4SkJP4F/8AGvZnYRqWY4UDJNfoWVZZg8Tg4VasLy16vu/M9ahQp1KalJanyFfwpbX1xDExeOORkVj1IBwDUFOkcyOztyzHJNNr8+dm3Y8kKKKKQBRRSEhQSSABySaAPnf4nX32/wAb6kwPyxMsQHptUA/rmuWqzql4dQ1O7uj1nmeU/wDAmJ/rVav75yvC/UcBQwv8kIx+5JH8wYyt9ZxNSt/NJv72fQXwmsfsXgmzYjDTu8x/FiB+gFdhWb4as/7O8PaZbYwYraNT9doz+ua0q/h/OsV9dzLE4n+ecn8m3b8D+j8vo/V8HSo/yxS/AKKKK8Y9AKKKKACiiigAooooAKKKKACiiigAooooAKKKKACigAk4HOfSvU/D/wACLvUNPjuNSv8A7BJIu4W6Rb2UH+8cjB9q7MLg6+Mk40I3t/XU0hTlUdoo8sorqvHPw9vvA88RmdbqzlOI7lF2gn+6w7H8T/OuVrGtRqYebp1VZomUXB2ktQooorEkKKKKACiiigAooooAKKKKACiiigAooooAKKKKACiiigAooooAKKKKACiiigAooooAKKKKACiiigD6J+Cdp9n8BwSY/wBfNJJ+R2/+y0VtfDq1+xeB9EjxjdbLJ/3183/s1Ffs+Bh7PC0odor8j6OkrU4ryPEvjKgT4g6gQMFkiJ9z5aj+lcTXf/HCMp44YnGHtoyPpyP6VwFflWZK2Mq/4n+Z4Vb+JL1CiiivNMQooooAKKKKACiiigAooooAKKKKACiiigDj/itqP9n+CrwBsPcMsC/icn/x0Gvn2vVfjnqu6fTdNU/dVrhx9flX+TfnXlVf134b4B4PIY1ZLWrJy+Xwr8Ff5n4RxbifrGZygtoJL9X+YV7F8C9N8vT9Sv2XmWVYVPsoyf8A0IflXjtfRXwz07+zvBWmqRh5UM7e+4kj9MVh4mY36tkfsE9asor5L3n+S+814Pw/tsy9o/sRb+b0/VnUUUUV/JZ+5BRRRQAUUUUAFFFFABRRRQAV1Xwtm8jx9o7cjMjLx7ow/rXK10Hw+cp420QqcH7Ug/AnBrrwb5cTTf8AeX5l09Jx9T6mrz/4lfEi68D3dnBbWcVyZ42ctKxGCDjoK9Arw39oCQHXNLTuLYk/ix/wr9QzivUw2DlUpOz0/M9zETcKbcdyvJ8fNeLfJY6cq+jJIT/6GKWH4+64r/vbHT3T0RZFP57zXmVFfnX9rY69/as8f29X+Y998NfHDSdWlSDUYW0qVjgSM2+L8WwCPxGPevRlZZUDKQ6sMgjkEV8eV7F8DfGMsksugXUhdAhltS3VcfeT6c5H0NfUZTnlSvVWHxOrez8/M7qGJcpckza8f/CKy1u2lvNHhSz1FRu8pBtjm9sdA3uPx9R4LLE8MjI6lHUlWVhggjqDX2JXzx8a9ETSvGJuIl2x30QnIHTfkq38gfxrPP8ALqdOCxVJW1s/8ycXRil7SJwFFFFfCnmBRXU/D/wM/jnUZ4BdraRQKHkbaWYgnGAP/r17h4b+GOgeGtskVoLq6X/l4uvnbPqB0H4CvdwOT4jHRVSNlHu/8v8AhjqpYedVXWx8zUV0PxClMvjfW2OOLp149jj+lc9Xj1YeyqShe9m0c8lZtBVvR5BFq9k5O3bOjbh2+YVUp8EnlTRyYztYNj6VEXaSZPU+w684+PEgTwZAuM771B9Pkc/0r0evMPj85HhewTjDXgJ/BH/xr9dzZ2wNX0PoMR/CkeEUUUV+QHz4UUUUAFFFFABRRRQB1Hw48L/8JX4qtraRd1rF+/uPQopHH4kgfjXWfHjxBJLqtpo0T7ba3jE0iLwC5zjP0Ucf7xroPgLowttBvdSZf3l1N5ak/wBxB/iT+VcD8ZQf+FgX+SCNkWMdv3a19ZOi8Jk6kt6jV/TW35fidzj7PD3/AJmcTRRRXyZwhRRRQAUUUUAFFFFABRRRQAUUUUAFFFFABRRRQAUUUUAFFFFABRRRQAUUUUAek/AWXZ4wu0JOHsnwPUh0P+Ne+188/A6Qp45UAD57aRT+h/pX0NX6fw874K3Zs9vB/wAI8s8e/Fy/8KeIp9MtrG3lWJUbzJS2TlQegI9a5Y/HzxAScWemgdgY5P8A4usf4wEn4iaqCeB5QHt+6SuNr5THZpjIYmpCNRpKTS+TOCrXqKckn1PVbL9oDUUYfa9LtZl7+Q7Rn9d1d74U+K+ieKJUtg7WN65wIbjADH0Vhwf0PtXzbQCVIIOCOhpYfPsZRkueXMuz/wAxQxVSL1dz6/vLKDULdoLmCO4hbho5VDKfqDXi3xO+E0WjWsur6MrC1Tme1JJ8sf3lPp6jt9Ona/CLxfL4p8PPFduZb6yYRySE5LqR8rH34I/DNdvNClxE8cih43UqytyCD1Ffb1aGHzjCqdt1o+qf/D7nqShDEQufHtFX/EGm/wBj67qFiCStvcPEpPcBiAfyqhX5PKLhJxe6PBas7MKKKKkQUUUUAcH8Zr37N4O8oH/j4uEjI9QMt/7KK8Jr6f13w1pviWGKLUrf7THE25V8xkwcYz8pFc/cfCHw1OCEtZbf3jnY/wDoRNfunBvGuVcP5asFiYT53JybSTWtkvtJ7JdD814g4dx2aYt4ijKPKkkk276fK277nlvwqtftPjnTyRlYxJIfwQ4/UivoWuL8L/DG08Ka7/aFreSzJ5bRiKZQSM453DHp6V2lfIcdZ3hc+zKGIwcm4KCWqa1vJvR+p73DWXVsswcqWIVpOTe9+iX6BRRRX50fWHq/7P3/ACGNW/64J/6FXs2pSCLT7pz0WJycewNeK/s/yEa/qceOGtQc/Rx/jXs2tf8AIHv/APrhJ/6Ca/Uckf8AwnL5/me3hv4P3nyNRRRX5ceIFFFFABWV4rvP7P8ADOq3AOGjtpCp/wBracfritWuO+LN39l8D3qg4aZo4x/30Cf0Br2skw31zM8Nh/5pxXyclf8AA87MavsMHWq9oyf4Hz9VjTrX7bqFrb/89pVj/MgVXrZ8Fw+f4u0ZMZ/0uNiMZ4DA/wBK/ubHVnh8LVrL7MW/uVz+bcPT9rWhT7tL72fTIGKKKK/z/P6jCiiigAooooAKKKKACiiigAooooAKKKKACiiigAooooA0PD1xDZ6/pk9zj7PFdRPJn+6HBP6Zr60Vg6hlIZSMgjvXx3XV6F8UPEXh+zW0t7wSW6DCJOgfYPQE849s19Nk2aU8Bzwqp2fY7cNXVG6l1PWPjhdW8PgswylTNNOghU9cjkkfhkfjXz5Wnr3iTUvE959p1K6a5kAwoPCoPRQOBWZXn5pjVj8Q6sVZWsjGvVVWfMgoooryTAKKKKACiiigAooooAKKKKACiiigAooooAKKKKACiiigAooooAKKKKACiiigAooooAKKKKACjvRXovwh8BHxFqQ1O9jzptq/yqw4mkHQfQdT+A9a6sLhqmLqxo093+HmXCDqSUUe76ba/YdNtbYf8sYkj/IAf0oq1RX7SkopJH0q0PAPjzGE8Z25BOXskY/99uP6V5xXqPx/jx4j058cNaYz64dv8f1ry6vyPNlbHVV5nz9f+LIKKKK8g5wooooAKKKKACiiigAooooAKKKKACiisvxRqv8AYfh6/vs4aGFin+8eF/Uit8PQnia0KFNXlJpL1bsjKrUjRpyqT2im36I8D+IWr/2z4v1GdWzGknkpjptT5ePqQT+Nc7QSWJJJJ9TRX98YHCwwOFpYWn8MIqK+SsfzFia8sTWnXnvJt/eyS2ge6uIoYxmSRgij3JwK+qLS2SytILeP7kUaxr9AMCvnn4bad/afjTTEIykUnnt7bBuH6gfnX0ZX88eK+N58VhsEn8MXJ/8Abzsv/SX95+q8EYfloVsQ+rS+5X/UKKKK/Bz9NCiiigAooooAKKKKACiiigArZ8Gf8jhoX/X/AAf+jFrGrZ8Gf8jhoX/X/B/6MWt8P/Gh6r8yofEj6trwn4/f8jLp3/Xp/wCztXu1eB/Hwk+L7MZOBYpx/wBtJK/S+IH/ALDL1R7WL/hHmtFFFflp4YV1PwuleLx9ozICWMpXj0KMD+hNctXoXwR0R9R8YC92nybGNnLY43MCqj9Sf+A16GXwlUxdKMd+Zfg7mtJN1Ipdz6ErxX9oPH23RfXy5f5rXtVfPPxs1lNT8Ym3jbKWUQhOOm85Zv5gfhX6Fn9RQwMovq0vxv8Aoevi2lSaPP6KK6bwX4CvPHAvPsVzbQPbbMrcFhu3ZxjAP93+VfmdGjOvNU6au30PFjFydonW/s/yEa/qaY4a1Dfk4/xr3OvMfhl8NNV8Fa7cXl7cWksEls0QW3kYnduUgkFR2Br06v1PJaNShg1Tqxs02e5hoyhTSkj5P8Wyeb4r1mTGN17M35u1ZNeoX3wO8QX+oXdwLmwQSzO4Ekr5IJJ7IfWqOo/BPWdJ028vrm9sBDbQvMwjdyTtGcDKD0r8/rZbjXKU3SdtWeTKjUu3ynntFFFeMc59hQSedCkmMblDY+ory39oFiNE0tc/KbhiR7hf/rmvT7L/AI84P+ua/wAq8r/aDkI07Ro+xlkY/gB/jX61nD/4T6j8l+aPexH8FnilFFFfkp4IUUUUAFFFFABRV7QdOTWNbsLCSQwrczpD5gGSu5gM4/GvVm/Z5UsduvFV7A2eT/6HXo4bL8TjIuVCN0vNL82awpTqK8Ud18M7MWXgTRo1H3ofNP8AwMlv615J8dLbyfGyv/z2tY3/AFZf/Za920bTv7I0exsfM837LBHB5m3bu2qBnHbOOlcl8QPhkvjq9tbkah9haCMxn9x5m4ZyP4hjv+dfoOYYGrWy+OHpRvKPLpp009D161KUqKhFaqx850V7Kn7PSA/vNeLD0W0x/wCzmvOPHHhpPCPiGXTY7hroRojGRk25JGemT618BicsxWEp+0rwsr23T/Jnkzo1KavJGDRRRXmGIUV3PhX4Qa34jjS4mC6ZaNyJLgHew9QnX88V6DZ/A7w9p0PmX93c3O0ZdnkEUf6DI/Ovaw+T4zER51Gy7vT/AIP4HTDD1Jq9rI8For3k+FPhlCwjefT9/Q51JuvviTipD8H/AAhrcBk0+eRU7SWl0JFz+O6ur+wcRLSE4SfZP/gF/VZvZpngVFeneI/gXqenRtNpdwmpRqMmJh5cv4c4P5j6V5rcW8tpM8M8bwyocMjghlPoQa8fE4OvhJcteLX5fec86c6btJEdFFFcZmFFFeyN+z9DOFkg1x442AIElqGP6OK78LgcRjeb2Eb2tfVLf1NYUp1L8iPG6K774gfDODwNo9tc/wBoveXE03l7fKCLt2kk9Sew/Os/wL8N9Q8ayGVWFpp6Nte5dc5Poo7n9BTll+JjX+rOPv8Ab+tAdKanyW1ORor6KsPgr4XtIQs9tNevjl5p2Uk/RCK8p+K/h/TPDPiSOy0uFoYvIWR1MhfDEtwM89APzrsxeT4jBUfbVWrdk9fy/U0qYedKPNI4uiiivDOYKKKKACiiigDuvgrJs8e2wxnfFKv0+XP9K+jK+cfgz/yP9j/1zl/9ANfR1fpfDb/2N/4n+SPZwX8P5nzN8V3MnxB1ctyd6D8BGoFclXV/FT/kf9Y/66L/AOgLXKV8Djv96q/4pfmeVU/iS9WFFFFcRmesfs+sf7W1Zc8GBCR/wI/4mvbq8t+A2gyWWi3mpyrt+2uEiz3RM8j6kn/vmu98Ta9D4Z0O71GYjEKEqpP33/hX8Tiv1bJ19Xy6Eqmi1fyu3+R7uG9yinI+bviBOtx421t16C6dePY4P8q5+pLi4e6uJZpW3SyMXY+pJyajr8urT9rUlPu2/vPDb5m2FFFFZCCiul8J/D7V/GDbrOERWgOGupsrGPYep+leoaT8BNKt0B1C+ubyTuIsRp/U/rXr4XKsXi1zU4+73eiN6dCpUV0tDwqivfJ/Bfw309vKuZLJJQcFZNRYMPqA9OX4S+DNdhZ9Olbb/wA9LK78wD891d39gYh6RnBvsnr+Rr9Vn0aPAaK9P8TfAzUdOjafSbgajGvPkuNko+nZv0+leZzQyW8rxSxtFKh2sjggqR1BHavGxODr4SXLWjb8vvOedOVN2khlFFFcZmeofAH/AJGXUf8Ar0/9nWvada/5A9//ANcJP/QTXi3wB/5GXUf+vT/2da9p1r/kD3//AFwk/wDQTX6dkf8AyLv/AAI9rC/wT5Goqaysp9Ruo7a1hee4kO1I4xkk16x4a+ArzRJNrd40BYZ+zWuCw+rnI/AA/WvgMLgcRjXajG/n0+88qnSnUfuo8hor6Pg+DfhSFNrafJOf70lxID/46wFQX3wT8MXSEQw3Fk3ZoZycf995r2nw5jEr3j97/wAjp+p1PI+d6r6hp1tqtpJa3kCXFu4wySDI/wDrH3r0jxp8HtS8NQSXllJ/aVigy5VcSRj1K9x7j8hXn9eHVo4jAVVzpxktU/1TX5o4qtLeFSOj7nz/APEL4fyeEbkXFuWm0yZsI55Mbf3W/oa1/hf4B1CbVLTWrpPstnCfMjWQfPKcHBA7Dvk/hXslxbQ3cRiniSaMkEpIoYEg5HB9wDUtfplfxFzGvlH9nSivaNOMpvdxatt/M1o3893dfC0uE8JTx31tN8iaaj2fr27L9AoorrfCvwx1vxWFmihFpZN/y83OVUj/AGR1b+XvX5bRoVcRLkpRbfkfdxjKbtFXOSor3jSfgNo1qqm/u7m+k7hSIkP4DJ/WtofB7wkEwdLJP943Muf/AEKvoIcO42au+Ver/wAkzrWDqPeyPm2ive9W+BGi3aE2Nxc2EvbLeYn4g8/rXkni7wPqngy5CXsYaBziO5i5jf2z2Psa8/F5VisEuapH3e61RlUoVKSvJaHP0UUV5BzhRW14O0W08Ra/Bp13dPZrcZWOVFDfP2BHv0+uK9J/4Z5G7/kPnbnp9j5/9GV6eGy3FYyHPQjdbbr9WbQozqK8UeOUV1nxE8DHwNqVtAk7XUE8W9ZWXb8wOGGPyP41ydcVajPD1HSqKzRnKLg+V7hRRRWJIUUV0/w+8GHxtrMlm0zW8MULSvKoyRyAB+Z/Q1tRozr1FSpq7ZUYuTUUcxRXpfiz4Q23g/QrnUrjWmnCDbFCtuELufujO88dzx0BrzStcThK2DmoVlZ+qf5FTpypu0gooGMjPTvivZZP2fYZSHg11ljIyA9qGP57xWmFwOIxvN7CN7b6pb+o6dKdX4EeNUV3vj/4ZReBtItrn+0WvZ5p/L2+UIwBtJJ6n0FcFWOIw1XC1PZVlaX9diZwlB8stwooormICipLe3lu50hgjeaZztSONSzMfQAV6V4c+Bep6jGs2qXCabGwyIlHmS/jzgfmfpXZhsHXxcuWjG/5feaQpzqO0UeY0V78vwf8IaLCH1CaRl7yXd0I1J/DbUX/AAinwylcxJNp4foCNSb9P3mDXs/2DiI6TnCL7N/8A6Pqs1u0jwaiver34H+HtRh8zT7q4ttw+VkkEsf5EZP51594q+EOt+HI3nhUanZryZbcHeo906/lmuTEZPjMNHncbrutf+D+BE8PUgrtHDUUUV4pzBRRWt4T0aLxD4isdNmmaCO4coZFGSOCR+oFXThKpNQju3YaTbSRk0V7I37PSlzt14qvobPJ/PfXBfELwjB4K1mGwhunuy0Ald2ULglmGAPoB+deliMrxeEp+0rQsvVfozadCpTXNJHMUV6V4H+DV1r8Ed7qskmn2b/MkSj97IPXn7o9yD9K9Fh+DfhSOLa2nvK3/PR7iTP6MB+ldeGyPGYmCqJKKff/AIZmkMLUmr7HzhRWn4mtbax8RalbWastrBcPFGGOThWI6/hWZXhTi4ScX0OVqzsFFFFQIKKKKACiiigAooooAKKKltLSa+uYra3jaaeVgiIo5YngCmk27IDX8HeFLnxhrcVjBlI/vTTYyI0HU/XsPevp7StLttF063srSMRW8ChEUfzPuetYfw/8Fw+C9EWDh72bD3Mo7t/dHsOg/E966iv1PJ8tWBpc0178t/Ly/wA/M9zDUfZRu92FFFFfQnYeJftBR41LR5M/ehkGPow/xryavY/2hY8jQZAo/wCW6lv+/eP6145X5NnatmFT5fkjwMT/ABpf10CiiivDOYKKKKACiiigAooooAKKKKACiiigCpq2ox6Rpd3ey/ct4mkI9cDp+PSvn3W/iHrXiHTZLG9njeB2DELGFPHQcds/yr0z40asbLwzFZqcPeSgH/cX5j+u2vDq/pTw0yDDSwDzPE0lKcp+42rtKPVdnzX27I/IOL80rLErB0ZtRUfeSe/N0ffS33hRRRX7yfmZ6n8DNKL3epaky/KiC3RvUk7m/LC/nXr9cx8ONDOg+ErOJ12zzD7RKCP4m6D8BgfhXT1/EnGGZLNc7xFeDvFPlXpHS/ztf5n9F5Bg3gsupUpLVq79Xr+GwUUUV8afQBRRRQAUUUUAFFFFABRRRQAVs+DP+Rw0L/r/AIP/AEYtY1bPgz/kcNC/6/4P/Ri1vh/40PVfmVD4kfVteB/Hz/kcLP8A68E/9GSV75XJ+LvhtpPjO7iur5rmO4jjEQeCQD5QScYII6k1+q5thamMwrpUt7o93EU5VIcsT5lor3dfgFogk5v9QKegZAfz21p2Hwc8LaUPNmgkuhGNxe7mO0Y6kgYH518THh7Gt+9ZfP8AyPNWEqPc8M8N+FdS8V3ottPt2k5+eU8Rxj1Y9vp1r6Q8GeEbXwZo6WVufMkY75pyMGR/X2HoKy7v4h+EfCtsLeC7t9qD5bfT0Dj6Db8o/EivPvFHx0vr9Wg0aD+z4jx58uGlP0HRf1+texhll+TJznU56nlr8l2+Z0Q9jhtW7s7/AOIvxEtvBti8MLrNq0q/uoRz5ef429vQd/zr5xmme4leWVzJJIxdmY5JJPJNLcXEt1O808jzTSHc8jsWZie5J61HXzGY5jUzCpzSVorZf11OGtWdZ3ewV0ng7x7f+CBd/YILWVrraHa4RmI25xjDD+8f0rm6K82lVnQmqlN2a6mUZOLuj2z4b/FDWfFfiZLC9S1EBidyYoyrZHTkk161Xz18Do9/jgHP3LaRvryB/WvoGeTyYXkxnapbH0Ffp+R16tfCc9aV3d7/ACPawspTp3kzwSf45+IUnkVFsSgYgHyicj/vqq1/8aNd1PTLuxuLeweG5iaJz5ThgGGDj58Z59K4Givz95pjJJp1XZnk+2qfzBRRRXlmJ9daMc6PYk8kwJ/6CK8u/aE/489E/wCukv8AJa9Q0X/kD2H/AFwj/wDQRXl/7Qn/AB56J/10l/ktfq2b/wDIsn6L80e7iP4LPFqKKK/KTwgooooAKKKKAJ7C/n0u9gu7Z/LuIXEkb7QdrDocHIrpX+K3it2LHV5Mn0ijA/ILXJ0V0U8RWoq1ObS8m0UpSjonY+svC93Lf+GdIubhzJPNaQySOR95igJP5muA+M3i3VvDNzpa6ZevaLMkhcKqncQVx1B9TXdeDP8AkT9C/wCvCD/0WteX/tB/8fmi/wDXOX+a1+l5nUnDLHOMmnaOt9d0e1XbVC6fY45fit4rUgjV5Mj1ijP/ALLWFrWu33iK/a91Cb7RcsApk2KmQOnCgCqFFfmtTE16seWpNtebbPFc5SVmwr3D4V/C6Kxt4NZ1eESXj4eC3kGREOzEf3u/t9enCfCXwuviXxXGZ032lmPPlUjhiD8q/nz9Aa+ka+tyDLY1f9qqq6Wy/X/I9DCUVL95L5HMePfG9v4J0nz3UTXc2Vt4M/ePqfYd/wAPWvnXX/FGp+J7oz6jdvOc5WPOET2VegrX+J/iFvEPjG9cMTb2zG3hGeAFOCfxOT+NcnXlZvmVTF1pU4v3E7Jd/N/oYYis6kmlsgqzp+pXWlXSXNncSWs6dJImKn/9VVqK+fTcXdPU5NtUfQXwv+Jn/CWIdP1HamqRLlWXgTqOpA7MO4/Ed8anj/4dWXjOzaRVW31RF/dXIGN3+y/qP5du4PzppGqT6Lqdtf2zbJ7dxIp+nY+x6H619Y6Zfxarp1rew58q4iWVM9cMMj+dfo2U4qOaYaWGxS5mvxXf1Xf0PYw8/bwcJ6nyVfWNxpl5Na3MRhuIWKOjdQRUFeyfHfwsu2216BAGyILnHf8AuMf1H/fNeN18Rj8JLBYiVF9NvNHmVabpTcQr650eXz9JsZC24vAjbh0OVHNfI1fWHhKTzvCujSYxusoTj6otfS8MP95VXkv1O3BbyOV+JfhmbxfrXhzTVJS2LTzXEi/wovlj8zuwPrW3q3ifw/4Asbe0nmS0RExDaxKWfaPYfzPXnmrfi7xDF4W0C71ORQ7QriNT/E5wAv0zjPsK+XNS1K51e+mvLuVpriZizu3c/wCHtXpZnjYZZVlOkr1J236JK36G1aqqEm4/Ez3y1+OHhq4mCObu2XOPMlhG36/KSf0ryz4t6lBqnjW4ntp47m38qIJJEwZSNgPUfWuNor5PF5vXxtH2NZLe+nzOCpiJ1Y8sgooorxDmCiiigAooooA7j4M/8j/Y/wDXOX/0A19HV84/Bn/kf7H/AK5y/wDoBr6Or9L4b/3OX+J/kj2cF/DfqfMHxNcyePNZJxnzsfkoH9K5ivpPV/8AhBf7TuP7S/sn7du/e+fs37vfPeoraX4eIwEf/CPhs5BcRcfia8Wvkvta05uvFXbe/mc0sNeTfMj52trSe+mENvDJcSt0jiUsx/AV6P4L+C2oanPHc60hsLIEMYCf3sntj+EfXn2717PpV3pDp5emzWRQ/wANo6Y/Jah17SNQ1aEx2eszaWDxmGJWP5nkfgRXfh8go0l7Wb9pborJfi/1RtDCRj7z94Zq/iDRvBOmRi6mjs4I0CxW6feIAwAqjk/5zXgPj/4g3Xje9UbTb6dCT5Nvnv8A3m9W/l09Sel8R/BPX2lkuYNQj1mU8kzMUlf/AL6JH5tXm+o6Zd6TdNbXtvJbTr1jlUg/X6e9eZnGMxs17KpTdOH5/NafIwxNSq/dasitRRRXyRwBXdfC74ff8JhftdXgYaVbMBJ1Hmt12A9vUn6etcRBA9zPHDEu+SRgiqO5JwBX1b4Y0GHwzoVnp0IGIUAdh/G55ZvxOa+jyTARxldzqK8Y/i+i/wAzrw1JVZXeyLn+i6TYHAjtbS2jzwAqRoo/QAV89+Pvihf+KrqW3tJXs9JUkJEh2tKPVz7/AN3oPc813/x18RNp+hW2lxNte+cmTH/PNcHH4kj8jXhFenn+YTU/qlJ2S3t+XpY3xdV39nEKs6fqV1pN2l1Z3EltcJ92SNsEf59KrUV8Um4u63PN9D6P+GHxAHjPTniutq6pbAeaqjAkXs4H8x2P1FVPin8OovE9hJqFjEE1aFd3yj/j4Ufwn3x0P4fTyL4aaw+i+NtMlDERyyi3kHqr/Lz9CQfwr6fr9Ly6pHN8C6WJ1a0f6P1PZotYilyzPjnvRXX/ABX0FdA8aXaRLsguQLmNR0G773/jwauQr86r0ZYerKlLeLseRKLhJxfQ9Q+AP/Iy6j/16f8As617XqsbTaXeIgLO0LqFHUkqcCvFPgD/AMjLqP8A16f+zrXu1fpOQrmy9LzZ7OE1onmGiaZpPwc8OLqOp/vdWuBtITlievlp6Adz/wDWFcTrPxu8Q6hK32NodNh6BY0Dtj3Zgf0ArO+KviR/EHi+7UOWtbNjbxKOnynDH8Wzz6Y9K4+vksbmU6cnhsI+SnHTTd+bZ59Ss0+Sm7JHWx/FjxXFIrDVnbHZooyD/wCO16d8Ofi2PE10um6okdvft/qpY+ElPpjs36H27+CVJbXMlpcRTwuY5YmDo46qQcg1zYTNsVhqik5uS6pu/wCZFPEVISve59gkZr5x+LfhGPwv4k8y1Ty7G9BljUdEbPzKPbJB+jAdq9+8P6quuaJY6goAFxCshA7EjkfgciuF+PNgtx4UtrnHz290Of8AZZSD+u2vuc6oQxWBdVbx95P8/wAD1MTFVKXN21PBKKKK/LDwztPhFplpqvjS3ivIEuYljeQRyDK7gOCR3rv/AIh/GAaFcyaZoqxy3cZ2y3D8pEf7qjuR+Qxjnt4zpGs3uhXn2qwuGtrjaU8xQMgHr1qmSWJJJLHkk17dDM54XCOhQ0k3q/Lol/WnQ6I1nTp8sd+5q6l4s1nWHZrzVLqfP8JlIUfRRwPyqvZa7qOnSiW1v7m3kBzujlYf1qjRXkutUcuZyd+9zC7bvc9y+F3xVl125TSdYZTeMP3FyAF83/ZYdM+h7/Xr6Jrmi2niHS57C8jEkEy4Pqp7MPQg818nWl1LYXcNzC5SaFxIjejA5Br65sbpb6yt7lBhJo1kX6EZH86/RMjxksbRnQr+849+qfc9jC1XVi4z1sfKGvaPNoGs3mn3H+tt5ChP94dj+IwfxqhXovx1sltvGccyjH2i1R2PqwLL/JRXnVfBY2gsNiJ0lsm/uPKqR5JuI+CeS1njmiYpLGwdGHUEHINfVnhTXo/E3h6x1FMZmjG9R/C44YfmDXyhXrvwF8SeVc3miSt8sg+0QA/3hgOPxGD+Br3OH8X7DE+xk9J/n0/yOnCVOSfK+p0vxu0P+0vCQvEXM1hKJM/7DfKw/Pafwr59r691Cxi1OwuLOdd0M8bROPYjBr5M1TTpdI1K6spxiW3laJvcg4zXTxJhuStHELaSs/Vf8D8i8ZC0lPuVaKKK+OPPCvffgboH9neGJdRkXEt/JlSevlrkD9d36V4ZpenS6vqVtZQDM1xIsS/UnGa+oNSvLXwP4SeUAC3sLcLGp43EDao+pOB+NfW8PUF7WeKqfDBf19y/M78JFczqPZHkXxy8T/2lrkOkQvmCxG6TB4MrD+gx+ZrzKpry7lv7ua5ncyTzOZHc9SxOSahr57GYmWLryrS6v8OhyVJupNyYV9caJN9o0WwlyW328bZ9cqDXyPX1h4TkEvhbR3AwGsoSM+6CvqeGH+8qryX6ndgnrI85/aDl22GjR5HzSytjvwFH9a8Vr2H9oZgX0Fc/MBOSP+/f+Brx6vIz13zCp8vyRz4r+K/66BU9lZT6jeQ2ttG008zBERepJqCvYPgP4XV2utenQEqTBb5HQ4+dvyIH4muDA4SWNxEaK67+nUypU3VmonbeAPh3Z+DLJXZVn1SRf31wR93/AGV9B/Pv2Ax/ij8Tm8LH+zdMKNqbrueRhkQA9OOhY+/Tr3rvdU1CPStNur2b/VW8TSt9AM18m6nqM+r6hc3ty2+eeQyOfcn+Vfb5tilleHjhsL7rf4L/ADff1PTxE/YQUKelxL/UbrVLh7i8uJbqduskrFj+tV6KK/Om3J3e545r+HvFeqeFroT6ddvDzloicxv7MvQ/z9K+i/A3jS28baOLmJfKuYzsuIM52N7eoPb8fSvl2uv+FniNvDvi+0LNi2u2FtMO2GPyn8Gxz6Zr6HJ8ynhK0ac37ktLdvNfqdeHrOnJRb0Z6D8VPhbFf28+saRCI7xMvPbRjAlHdgP738/r18Pr7Gr5w+L3hZfDnil5YE2Wl8DPGB0Vs/Ov58/8CFepn+Wxpr63SVk91+v+Zvi6Kj+8j8ziK6H4eSGPxvopAzm6Refc4/rXPVr+D3EXi3RHbot9AT9PMWvkcM+WvB+a/M4IO0kfV9ecXHgpfE3xQvtQvoxJp1gkSrGwyJZNgYA+wzk/UV6PXA/Fvxi3hXQxBZt5WoX5Kq68FFAAZvr0A/8ArV+s5iqKoqrX+GDvbv2X3s96ty8vNPZamj4i+KHh/wANXDW1xdNPcocPDbLvK/U9AfbOaq6J8X/Dmt3SW4nlspX4X7WgUE+m4Egfia+cCSxJJyT1NFfFPiTFe05lFcvb/gnm/XJ3vbQt6xKJ9XvpQ/mB53YMDndlic1Uoor5ST5m2cAUUUUgCiiigAooooAKKKKACvbPgn4HjtrNfEN0FeeYFbVevlrkgt9TyPYfWvE6+mvhX/yIGj/9c2/9Davp+HqMKuLbmr8quvW6O3CRUqmvQ6yiiiv049sKKKKAPJf2gowdM0eTJyJnGPqo/wAK8Tr3f4/Rk+F7CTjC3gX80f8AwrwivyzP1bHyfdL8jwsUv3rCiiivnTkCiiigAooooAKKKKACiiigAooooA8S+N2o/aPEdraKcrbQZPszHJ/QLXC6fplxqbTiBcrBC88jHoqqMkn+Q9yK1fiBcyXfjPV3k+8s5jH0X5R+gFSz6pBpPhKHTrKVXutQPnXsiHlUBwkWfwJP1r+08mp1csyTBYTDRvOSivJXXNOT8lrbu7Lqfzxj5wxmY4ivWdopv1dvdil66X7K76HNU+CXyJo5NiybGDbHGVbB6H2plFfcSSkrM+cTs7o+ptG1OPWdKtL6LiO4jWQD0yOR+B4q5XO/D6wutM8IWFrexNBcxeYrxtjI/eNjp7Yroq/gXMqNLD46vRoO8Izkk073SbSd+t11P6fwdSdXDU6lRWk4ptebWoUUUV5x1hRRRQAUUUUAFFFFABRRRQAVs+DP+Rw0L/r/AIP/AEYtY1bPgz/kcNC/6/4P/Ri1vh/40PVfmVD4kfVteHfHDWL/AE/xXaR2t9c20ZskYpDKyAnzJOcA+wr3GvA/j5/yOFn/ANeCf+jJK/S8/k44JuLtqj2sW7UtDsvhV8Sx4ihTStTkxqka/u5WP/Hwo/8AZh+vX1r0kgMCCMg9jXx7b3ElrPHNC7RSxsHR0OCpByCDX0f8NPHsfjPS/LnZU1S3AEyDjeOgcD0Pf0P1FceSZr9YSw1d+8tn3/4P5mWGxHP7ktzyv4rfD8+FdR+22cZ/sq5Y7QOkL9dn06kfl2rga+udW0q21vTrixvIxLbTLtdf5EehB5FfMfjPwlc+DtakspwXiPzwTY4kTsfr6ivCzvLPqk/b0l7kvwf+Xb7jmxND2b5o7MwqKKK+WOEKKKKAPR/gPHv8ZztnGyydvr86D+te56u5j0q9ZThlhcg++014l8AowfFV/JnkWRGPrIn+Fez+JHMfh7VHU4ZbWUg++w1+mZH7uXN+p7WF0o3PkuiiivzM8UKKKKAPrnRf+QPYf9cI/wD0EV5f+0J/x56J/wBdJf5LXqGi/wDIHsP+uEf/AKCK8v8A2hP+PPRP+ukv8lr9Wzf/AJFk/Rfmj3cR/BZ4tRRRX5SeEFFFFABRRRQAUUUUAfVvgz/kT9C/68IP/Ra15f8AtB/8fmi/9c5f5rXqXhFDF4T0VG6rZQKce0a15b+0IpF1ohxwUmAP4pX6fm3/ACKn6R/NHt1/4H3HkVFFFfmB4h7t8A9OEHh2/vSMPcXPl59VRRj9WavR9SuxY6fdXJ6QxPJz7An+lcd8F0C+AbMgYLSyk/8AfZH9K6HxixXwjrjA4IsZyCO37tq/XMAvY5dBx/lv+Fz36Xu0VbsfKbMXcsxJYnJJ7mkoor8jPACiiigAr6Q+Dt+b3wFYqTuaBpISfoxI/Qivm+vffgK5bwbdA9FvnA+myM/1r6jh2Tjjbd0/0O3Bu1X5HVePdNGq+DdYtyu4m3d1H+0o3L+qivlivr7UEEthcowyrRMCPwr5Brt4nglUpT7pr7v+HNcatYsK+qPAbGTwXoZY5P2OIfkoAr5Xr6n8A/8AIlaJ/wBekf8A6CKz4Z/j1PT9RYL42cP+0DfNFpGlWgPyzTvKR67FA/8AZ68Qr2P9ob/mAf8Abx/7TrxyvNz2TeYVE+lvyRjin+9YUUUV4ByBRRRQAUUUUAFFFFAHcfBn/kf7H/rnL/6Aa+jq+cfgz/yP9j/1zl/9ANfR1fpfDf8Aucv8T/JHs4L+G/U+XviUCPHetZ4/fn+Qrmq6v4qf8j/rH/XRf/QFrlK+Axqtiaq/vP8AM8qp8cvUASDkcY9K6TQPiJr/AIckT7NqEksI629wfMQj0wen4Yrm6KwpVqlGXNTk0/IlScXdM+m/AXj608b2LMq/Z76HHnW5OcejKe4P6flnQ8VeEtP8Xae1rfRAsAfLnUfPEfUH+nQ188/DjWn0PxnpkysRHLKLeUdirnac/QkH8K+oa/TsqxazPCuNdXa0fn5ntUKnt6dpnyV4h0K58Naxc6ddjE0LY3Do69mHsRWdXsP7QOkoH0rUlXDtut5G9QPmX+bV49X57mGF+p4mdFbLb0ep5NWHs5uJ1vwo04al480tWGUiZpz7FVJH/j2K+ma+f/gPEJPGk7HrHZOw4/20H9a+gK+74cgo4Ny7t/oepg1anfzPCfjTp+p6r4vTyLC6nghtkRXihZlPJJwQPf8ASvPP7F1D/nwuf+/Lf4V7x4n+MeneGdYudNksbm4mgKhmUqFOVB4yc9/Sshv2grAA7dIuSewMqivFxuFwFXETnUxNm27q17eRy1KdGU23PU8e/sXUP+fC5/78t/hQNE1EnAsLkk9vJb/CvXP+GhLf/oCS/wDgQP8A4mgftB2xPOiygdyLgf8AxNcH1LLf+gr/AMlZl7Kh/P8AgeX2PhzWobyCRdIvyyOrALauTwc+lfVteUf8NA6f/wBAm5/7+LSp+0BppbD6XdqvqrKTXv5bWy7LlJRr35rdH0v/AJnXRlRo3tO9zI/aChVdS0eUffaGRSfYMCP5mvJq7b4m+O7Xxxc2D2lvNbpbo6t52Mkkj0J9K4mvks1q06+MqVKTunb8kcFeSlUbjseofAH/AJGXUf8Ar0/9nWvcp5hBBJIeiKWPboK8N+AP/Iy6j/16f+zrXtOtf8ge/wD+uEn/AKCa+7yJ2y9P1PUwulE+SJpWnleRzl3Ysx9SabRRX5e3c8QKKKKAPpL4PTNN8PtNDfwGVc/9tG/xqL4zqD4AvSQCRJERnt84pfgz/wAiBZf9dJf/AEM1D8bSR4EmwTzPHn86/VG/+Ee7/wCff/tp7j/3f5fofO9FFFflZ4YUUAEnA5z6V2Wg/CXxFryLKLUWMDciS8OzP/AcFv0rejh6uIly0ouT8ioxlN2irnG0V7Np/wCz5EADfau7HulvCFx+JJ/lVqXwF8PfDpP9oX6zMvVJ7v5/++Uwf0r2FkeLS5qloLza/S50fVqm8rL1Z4paWk1/cxW9vE008rBUjQZLE9hX1ro9q+n6TY2shBeGBI2I6ZCgH+VeaR/EvwR4TVl0XTjNJjG+3g2Z+rvhv516nBJ5sKSYxuUHH1FfVZHhaOGdTkqqctL22Xz6nfhacYXtK7PDfj9/yMunf9en/s7V5fXqHx+/5GXTv+vT/wBnavL6+Ozf/f6vr+h52I/iyCtDw/rEvh/W7LUYeXt5Q+0cbh3H4jI/Gs+ivJhJwkpR3Rgm07o+v7S6ivrSG5gYPDMgkRvVSMg14V8c/D/9n+JIdSjXEN9H8xHTzFwD+Y2/rXafBDxF/anhl9PkbM9g+0ZPJjbJX8juH0ArY+Kfh3/hIfB12qLuubX/AEmL1yoOR+K5/HFfp+Mis0yz2kN7cy9VuvzR7VRe3ocy9T5pooor8uPEPTfgV4d+36/Pqsq5isk2x57yMMfoufzFavx68S82ehwv0/0mfH4hB/M/lXa/D/R4/BvgaA3OIW8try6Yj7pIyc/RQB+FfPXiPWpfEWuXuoy5DXEhYKf4V6KPwAA/Cvs8W/7OyuGGXx1NX+v6L7z0an7mgodWZtFFFfGHnBX1b4M/5E/Qv+vCD/0WtfKVfVvgz/kT9C/68IP/AEWtfZ8M/wAap6L8z0cF8TPL/wBoP/j80X/rnL/Na8ir139oP/j80X/rnL/Na8irx87/AORhV+X5I58T/FkFfUXw604aX4J0eEDBa3WVh7v85/8AQq+Xa+uNDULotgFAAFvGAAOnyivY4ZgnWqT6pJfe/wDgHRgl7zZzHxgvDaeAdQCkhpjHECPQuCf0Br5ur6C+Ov8AyJSf9fcf/oLV8+1y8RybxiXaK/UjGP8AefIKKKK+WOEKVWKOGUkMDkEdjSUUAfXel3g1HS7O64/fwpLx/tKD/WvPvjzpq3Hha1uwuZLa5Az6KwIP6ha7DwO5fwboZKlT9ihGD7IBn+tY3xiVW+HupEnBVoiPc+ao/qa/XcavbZdNy6xv+Fz36nvUXfsfN1X/AA/J5OvabJjOy5ibHr84qhV3Rf8AkMWH/XeP/wBCFfk1N2nH1PBW6Prmvnv45XzXPjXyCfltrdEA9zlj/wChCvoSvnH4zf8AI/33/XOL/wBAFfpPEbawaS6yX6ns4z+H8zh6KKK/MjxQooooAKKKKACiiigAooooAKKKKACvpT4Qf8k70n/tt/6OevmuvpT4QHPw70n/ALbf+jnr6zhr/e5f4X+aO/B/xH6f5HZUUUV+knshRRRQB518dovM8FRNtJ2XkbZHb5WGf1/Wvn6vov41R7/AVy2cbJYm+vzAf1r52VGkztUtgZOBnA9a/MuIo2xq84r9TxMZ/F+Q2iiivlziCiiigAooooAKKKKACiiigApskiwxs7kKigsSewFOrB8eXTWfg7V5FJDfZ2TI/wBr5f612YLDvF4mlhlvOSj97SOfEVVQozrP7Kb+5XPnbV79tU1W8vG63Ezy49MknFVKKK/v2lTjRhGnBWSVl6I/l+c3OTnLdhU+nx+df20f9+VV59yKgrX8IWxvPFOkRDvdRk49AwJ/QGufGVVQw1Sq/sxb+5XNcPD2laEF1aX4n03RRRX+fx/UYUUUUAFFFFABRRRQAUUUUAFFFFABWz4M/wCRw0L/AK/4P/Ri1jVu+BYxJ400MH/n8iP5MCP5V0YfWtBea/MqHxI+qa8D+Pn/ACOFn/14J/6Mkr3yvBPj6hHi2xf+E2KgfhI/+Ir9J4g/3F+qPZxf8I80rQ0HXbrw5qtvqFm+yeFs47MO6n2IrPor8whKUJKUXZo8VNp3R9X+F/Elr4r0aDULU/K4w8ZPMbjqp+n+FVPG/g+38Z6K9pLiOdctBPjmN/8AA9xXhXw18cv4M1keaxbTbghbhBzt9HHuP1GfavpOKVJ4kkjcSRuoZWU5DA8gg1+qZfi6ea4Vwqq72kv1/rZnuUakcRC0vmfI+qaZc6NqE9ldxGG4hYo6n1/wqrX0P8VPh6viyw+22UYGrW6/KBx5yf3D7+n5d6+eXRo3KsCrA4IIwQa/P8yy+eArcj1i9n/XVHk1qToyt0EoooryTA9T/Z/jB17U5M9LYDH1Yf4V7B4n/wCRa1b/AK9Jf/QDXkn7Pq/8TXV2yOIUGO/LH/CvXfEaGTw9qiLyzWsoH12Gv0/Jl/wmL/t79T28N/A+8+SqKKK/MDxAooooA+vtPUJYWyqMKI1AA+leV/tBqTYaM2PlEsoJ9yF/wr1iCPyYUjznaoXP0FeW/tAqToulNj5RcMCf+A//AFjX6znC/wCE+ovJfmj3sQv3LPD6KKK/JjwQooooAKKKKACiiigD6z8Mf8i1pP8A16Rf+gCvL/2hv+YB/wBvH/tOvVdCRY9E09VGFFvGAP8AgIry39oWPMOhSZ5DTLj6hP8ACv1PN1/wlzXlH80e5iP4D+R4zRRRX5YeGfQnwOuxceCBFnJguZIyPTOG/wDZq7HxFbG88P6nABky2sqY9coR/WvH/gLry22q3ukyNgXKCWIE/wAS9QPqDn/gNe4EZr9YympHE5fBdlyv5afke9h2p0l9x8dUVq+KtHbQPEeo6eylRDMwTPdCcqfxUisqvyqcHTk4S3Wh4TVnZhRRRUCCvob4IWxg8DI5GPOuJJBx1HC/+y188gEnA5z6V9WeDdHOgeFtMsGXbJFCPMHo5+Zv1Jr63huk5YmVTol+L/pnfg43m32JvE10LHw5qlwxwIrWVvyU4r5Nr6D+NmvLpfhE2Stie/cRgA87FIZj/If8Cr58p8SVlPERpL7K/P8A4Fh4yV5qPYK+p/AP/IlaJ/16R/8AoIr5Yr6o8CRmPwZoYOM/Y4jx7qD/AFrThn+PU9P1HgvjZ51+0N/zAP8At4/9p145Xsn7QqEpoLgfKDOCfc+X/ga8brys8/5GFT5f+kowxX8Z/wBdAooorwjlCiiigAooooAKKKKAO4+DP/I/2P8A1zl/9ANfR1fOnwUjD+PbcnOUhlYf984/rX0XX6Xw4v8AY3/if5I9nBfw/mfMnxU/5H/WP+ui/wDoC1yldf8AFqMR/ELVwCT80Z/OJD/WuQr4HHK2Kq/4pfmzyqv8SXqwoooriMy/oETT67p0aDLvcxqB7lhX1vXzl8HfDz614wguCv8Ao1h+/du27+AfXPP/AAE19G1+i8NUpQw86j+09PkevgotQb7nmHx+Zf8AhF7BSPnN4CD7bHz/AErwivVPj3rq3WrWOlxtkWqGWXH95sYB+gGf+BV5XXzGeVI1MdPl6WX3I4sVJSqux6F8DLoW/jcxk8z2skY+oKt/7LX0JXyf4T1o+HPEen6jztglBfHUoeG/QmvqyKRJ40kjYPG4DKynIIPQ19Tw3WUsNKl1i/wf9M7sFK8HHsfN/wAX7U2/xA1M4+WQRyLnvmNc/qDXG17F8fPDzlrHWolygX7NMR25JQ/qw/KvHa+OzWi6GNqRfV3+/U86vFxqSQUUUV5JgFFFFABRRRQB6h8AB/xUmo/9en/s617Vq6ltJvVAyTA4A/4Ca8c/Z+/5DGrf9cF/9Cr2i9/485/+ubfyr9RyNf8ACcvO/wCZ7eFX7k+QKKKK/LjxAooooA+jvgz/AMiBZf8AXSX/ANDNVfjlIU8EYH8d1Gp/Jj/SrXwaBHgCxyMZeU/+RGqn8df+RKj/AOvuP/0Fq/UZ/wDIm/7cX5Htv/dvkfPtFFW9ItFv9WsrZz8k06RnHoWA/rX5hGLk1FdTxFq7Htnwj+HVvpunQazqEIlv5wJIVcZEKHoQP7x657ce9dh4z8XWvgzRnvbgeZIx2Qwg4Mj+nsPU1uqoRQqgKoGAB2rxD9oC5kbW9Ltyf3SW5kC+5Yg/+giv1LE8uUZe/YLVWXzfVnuTth6PuHG+JPiDrfimVzdXrx25PFtASkYH0HX8c1zlFFfmFWrUrS56km35niuTk7yYV9f2X/HnB/1zX+VfIFfX9l/x5wf9c1/lX2fDHxVv+3f1PRwW8vkeIfH7/kZdO/69P/Z2ry+vUPj9/wAjLp3/AF6f+ztXl9fP5v8A7/V9f0OTEfxZBRRRXjnOdh8KfEX/AAj3jG0Lvttrv/Rpc9PmPyn8Gxz6Zr6VIBGDyK+OgSDkcY9K+pvAviAeJvC1hfFg0xj2Te0i8N+eM/iK+94axV4zw0umq/X9D1cFPRwZ89/EDw6fC/iu+s1XbblvNg448tuQB9OR+FS/Djw5/wAJN4tsrZ13W8befPnpsXnB+pwPxr0/46eGv7Q0SDV4VzNZNslx1MbHr+Bx/wB9GpPgb4a/s3w/LqkqYnvmwmeoiXgfmcn8q4FlVs19jb3Pi+Xb79DH2H+0cvTck+N3iM6V4aTTomxPfttODyI1wW/M4H4mvAa634o+I/8AhI/GF3Ijbra2P2eH0wpOT+LZP0xXJV5Wb4r63i5SWy0Xy/4JjiKntKjYUUUV4xzBX1b4M/5E/Qv+vCD/ANFrXylX1d4OQx+EtEVhhlsYAR7+WtfZ8M/xqnovzPRwXxM8u/aD/wCPzRf+ucv81ryKvX/2hY8TaFJnqs4x9Cn+NeQV5Gd/8jCp8vyRz4n+LL+ugV9YeFLsX3hjSbgHPmWsRP12jP618n19BfBLXl1Pwn9hZsz2DlCM87GJZT/6EPwr0eG6yhiZU39pfiv+Bc2wcrTce5N8bLYz+BJpAM+TPHIcfXb/AOzV8719W+MNIOveGNTsFGZJoWCD/bHK/qBXykQVJBGCOop8SUnHEwqdGvxT/wCCgxsbTUgooor5E4AoorU8L6M/iHxDYaeoJ8+ZVbHZOrH8ACauEHUkoR3eg0m3ZH094Xt2s/DWkwNkNFaQoQfUIBXJ/G+7W38DvGetxcRxgfTLf+y134AAwOBXiPx715bjUrHSI2z9mUzSgHozfdB9woz/AMCr9VzWpHDZfOPlyr56fke7iGoUmvkeUVd0X/kMWH/XeP8A9CFUq0fDiCXxDpaNyrXUQP8A32K/K6SvOK80eEt0fWtfOPxm/wCR/vv+ucX/AKAK+jq+cfjN/wAj/ff9c4v/AEAV+j8R/wC5x/xL8mezjP4a9Th6KKK/NDxQooooAKKKKACiiigAooooAKKKKACvo74M/wDIgWX/AF0l/wDQzXzjX0b8GCD4AssHOJJf/QzX1XDf++S/wv8ANHdg/wCI/Q7miiiv0s9oKKKKAOO+LkZl+HurAYJAjb8pUNeffDXQUb4d+LNQZN0s1vLBGe+FjLcfUkf9816X8S4vN8CayuC2IN2B7EH+lY/gXThb/CRYmG0z2s8jEf7W7B/LFfMYrDqrmSk+lN/m1+pxVIc1a/kfPFFFFfmJ4gUUUUAFFFFABRRRQAUUUUAFUtY0yPWdKu7GU7UuI2jJHUZHX8Ku0VpSqzo1I1abtKLTT7NaoicI1IuEldPRnyjdQG1uJoSwYxuULL0ODjIqOur+J9haaZ4wurezgS2iVUYonTcVBJA7delcpX97ZZjFmGCo4uKaVSKlrvqr9D+Y8ZQeFxFSg3flbX3MK7H4SxrL45styF9qSMCOinYeT/L8RXHV6d8DdM83VNRvyOIYhCp92OT+i/rXhcYYmOEyHF1JdYOPzl7q/M9LIaLr5nQiukk/u1/Q9kooor+Ij+jQooooAKKKKACiiigAooooAKKKKACuj+HMYk8c6KpHAuFb8uf6VzldZ8Ktg8e6U0jiONDIzOxwBiNjya7MGr4mkv7y/M0p6zj6n01Xhn7QEZGv6ZJnhrUjH0c/41663ivRFkEZ1iwDnopukz+Wa8n+Pc1vdzaJPbzQzqyTLuicN0KHqPrX6Lnk4VMBPladrfmj18U06Tszyeiiivy48QK9g+C3j7aV8PX8nB5s5GPQ94/6j8R6V4/TopXhkV0Yo6kMrKcEEdCK78Fi54Ksq0Pmu67GtOo6UlJH2JXj3xi+HPmCXX9Mi+cfNeQoOv8A00A/n+frXU/Dr4hW/ifQgb2eO31C2ASfzGCh/Rx9e/v+FdBJ4t0FTsk1nTgSPutdRjI+ma/TMQsLmeFXNJWlqn1T/rc9qfs68NXufKNFd38TfB9lpN42paNcW9xpk7fNHBIH8hz24P3T29OnpXCV+W4jDzw1R0p7r8fNHhzi4S5Wel/AbUEtvFN1auQDc2x2e7KwOPy3flXvMkayoyMMqwII9RXyPo+q3GiapbX9q22e3cOpPQ+x9iODX0t4Q8d6X4xtEa2mWK7x+8tJG/eKe+B/EPcfpX3PD2Mpui8LN2knp5pnp4OouXke581a1pcui6veWEwIkt5WjJPfB4P4jn8apV9J+N/hhpvjSUXLSNZX4G3z41BDjtuXvj6g1xcf7PrIxafXVWJRklbbnH4txXh4nIcXCq1SjzR6O6287s5p4Wope6ro8gqS2QS3ESN91mAP0zVjWLSKw1e+tYJhPBBO8ccuQd6qxAbjjkDNO0JPM1zTlyF3XMYyeg+YV86oNVOR97HHbWx9cV5j8fYyfC1hJngXqrj6o/8AhXdT+KdFtW2zavYRNnGHuUB/U1wvxpvrPU/BSNbXMF15d3G37qRWxwwzwfev1fNJwngqsVJXse9XadOSTPB6KKK/JDwAooooAKKKKACiilRDI6qOrEAUAfXunqI7C2VRhREoA/AV5b+0FGDpmjyZ5WaRcfVR/hXo9x4m0ezO2fVbGAjjElyi/wAzXnHxyv7PUvDNhJaXUF0EuwCYZVfGUb0PtX6vm0oSwNSCkr2X5o93ENOlJI8Tooor8oPCLOmalcaRqFve2rmO4gcSI3uPX27Yr6g8H+K7Txho0V7bkK/3Zoc8xPjkH29DXytWt4a8U6h4T1FbzT5tjdHjblJB6MO9e9lOZvL6jUtYPf8AzR1UK/sXrsz1v40eBJNVgXXLCIyXMCbbiNBy6Dow9SO/t9K8Or6I8LfGLRNeRI7yQaVeYwUnb92T/sv0/PFHiL4SaB4pZry1Y2M0vzebaEGNz6len5EV7eOy2nmUvrWBmm3uv62fe501aKrPnpM+d6K9ef8AZ7mDHZraFexa2IP/AKFW3ofwJ0mwmWXULqbUipyI9vlRn6gEn9a8aGRY+crOFvNtfo2c6wtVvY4v4Q+BJdd1aLVruIjTbR9ybhxNIOgHsDyfpj1r3i/v7fS7Oa7upVht4VLPI3QCub1v4geG/B9oIBcxM8S7Y7OyAYjHbA4X8cV4j44+Iuo+NZtkn+i6ehzHaI2R9WP8R/l2FfSLE4XI8P7KnLnqPe3fz7JdtzsU6eFhyp3ZX8e+LpPGWvyXhylsg8u3iP8ACg7n3PU/l2rnKKK+Aq1Z15upUd2zypScm5MK+sPCUfk+FdGjznbZQjP0Ra+T6+q7fX9I0qwtoLjVbKBoo1QiW4RCCBjkE+1fXcNOMZ1ZSdtF+p6GCsnJs8+/aDQmw0Zx90SyAn6hf8DXite2/HG7s9U8L2M9pdQXXl3YBMMgfAKN6H2FeJV5me2eOlJdUvyMMV/FbCiiivnzkCiiigAooooAKKKKAPQfgdHv8cA5+5bSN9eQP619C14D8CWig8T31xNIkUaWZXdIQBkunc/Q17VJ4o0aEEvq9igHUtcoMfrX6ZkEoU8EuZpXbPawjSpangPxijKfELUznO9Ym/8AISj+lcXX0dq+leA/FF695eXOnXdyQFaRL/aTgYGdrj0qsvwv8D3DExRxn/ZjvWOP/Hq8PE5JWxFedWnUjaTb37v0OWeGlOblFrU+eq1/DfhXUvFd6LbT7dpOfnlPEcY9WPb6da93g+G3grTiJDaW7EHrcXLMPyLYrQm8a+FPDtsIl1GwgiQcQ2hDY/4CmcUUsgVN82LqxUfJ/q7WCOEs71JJIs+DPCNr4N0ZLK3/AHkhO6acjBkf19h2AqDxz44s/BWlmWUiW8kBFvbA8ufU+ijua4XxL8eo1jeHQ7Rnc8faboYA9wg6/iR9K8j1PVbzWr2S7vrh7m4k+9I5yfoPQewr0cZnWHwtL2GB1a0T6L/Nm1TEwpx5KQ3UL+fVb6e8upDLcTuXdj3JqvRRX5+25O73PJCvavg18QY57eLw/qEu2aPi0kc8Ov8Azz+o7e3HavFaVWKMGUlWByCOorvwONqYGsqsPmu6NadV0pcyPrnVtKttb024sbyMS286bXX+RHoR1FfNnjfwDqHgu9YSI01gzfubtR8rDsD6N7V2Hgn42y2McdnryvcxLhVvIxmQD/bH8X1HP1r1rTtc0jxRakWl1bX8Lrh4wQxx6Mp5H4ivua0cFntNOE+Wa+/0a6r0PTkqWKWjsz5Oor6R1L4P+GNSdnFk1o55JtpCo/75OQPwFZ0XwJ8ORuWaa/kBP3WlXH6KK+elw5jE7Jp/P/gHK8HUXY8AALEAAljwAK9N8AfB261aWK+1uN7SwHK2zZWWX691H6/zr0AWngn4cjzSLS0uF6Fz5s/4A5YfhxXD+L/jjcX0clroULWcR4N3LjzCP9kdF+vJ+lbQwGDy5+0x1RSkvsrX7/8Ag2Q1Sp0daru+x5vrwhGuaiLdBFbi5k8tF6Ku44A/DFUaCSxJJyT1NFfJyfNJy7nBe7PW/wBnyMG/1p8fMIogD7Et/hXtLKGUgjIPBBrxr4C3Ntp9prk91cRW6O8KgyuFHAc9Sf8Aar1OHxRo1w+yLVrGV842pcoTn8DX6jkkoQwFNSaTd/zZ7mGaVJXZ8nMpVirAgg4INJVrVovI1W8jGcJM6/kxqrX5dJcraPD2CiiipA+lvhJGY/h5pAPXErfnK5FZnxyQv4IBHRLqMn8mH9a0PAerabpHgfRo7rULS2ItwxEs6rjPPc+9Ufinqenaz4B1IWl/a3ToY5FEMyuf9Yueh9M1+p1XD+y/Z8yuod+0T3Hb2HL5fofPVWNOuzYX9tdKMtDKsgHuCD/Sq9Fflqbi7o8M+wLS6ivbaG4hcSQyoJEYdCCMg15p8cfCs2qaXb6tbIZHstyzKo58s87vwI/UntXN/C/4qpoNumk6uzGyU/ubkDJiB/hYdSv8vp09ss7621O2We1njuoH6SRMGU/iK/VYVsPnWEdO9m1quqf/AA57qlDE07HyFRX0frPwe8N6xO832eSxkfk/Y3CAn/dIIH4Cs2T4b+CfB0a3WpvvVeV+3TZ3Y9EXG76YNfIz4exUG+aUVHu3/wAA4HhJrdqx5t8OPh3c+ML+OeeNotIibMsp48zH8C+p9T2/Kvo+MKI1CY2AcY9K8G8dfFttVtW0rQozYaaBsaQDY8i+igfdX9T7dK7P4Z/EzTb/AES10/UbuOzv7ZBFmdgqyqOFIJ4zjGRXtZTiMDhajwtOV295PRN9l6dO50YedKm+RP5nL/tA27LrelTkHY9uyA+6tk/+hCvKq+nPF1r4Y8R6csWr3toIo23JL9pVGQ+xz39K8E8cW+g2mrxxeHp3uLNYQJJHJOZNzZ5IHbb04rxs8wbhXliFNWlbS+v3HNiadpOd9znqKKK+WOIK9a+AniHyb290aRvkmH2iEH+8OGH4jB/4DXktaXhvWZPD2vWOox5zbyhyB1ZejD8QSPxr0MvxP1TEwrdE9fR7mtKfs5qR9WX1lDqVlPaXCiSCZDG6nuCMGud8caxH4M8E3MlsBCyRC2tVX+FiNq4+gyfwrVbxToyeXv1WyjMgDKr3CqSDyOCa8g+OviVNQ1Gx0y3lWWCBPPcowKl26dPRf/Qq/SsyxdPD4adWDXNay76/1c9mvUUIOS3PLe9FFFfkp4IUUUUAFfWvh5PK0DTEJyVtYlJHsgr5LClmAAyScACvq86/pGmRRwzarZQmNQmJLhF6cdCfavteGnGMqspO236npYJpOTZ5t+0JFm10STB+V5lz2GQn+FeMV7Z8dLu11Hw3p01rcxXIS625ikVhyjeh/wBmvE68nPbfXpyXVL8kYYr+K2FdF4E8WyeDfEEV6Nz27Dy7iMfxIfT3HUf/AF652ivFpVZ0ZqpB2aOWLcWpI+vbC/t9Us4bu1lWa3mUMki9CK8H+L/gOXQtWl1a1iLabdvufaOIZD1B9ieR9celY3gb4jah4Km2J/pWnu2ZLV2wPqp7H+fevbdF+IHhvxham3+0wq8q7Xs70BSc/wAODw34Zr794nC55h1SqS5Ki2v38u6fbc9bnp4qHK3ZnzNRXvOufAnSNQlaXT7qbTSxzsx5sY+gJB/WsRP2e5iw362gXuVtiT/6FXzdTIsfCVlC/mmv1scbwtVO1jyGvcfgv4Ek0qBtcv4jHczptt43HKIerH0J7e31rX8O/CTQPC7i8uWN9PF83m3ZAjQ+oXp+eaPFPxi0TQUeOzkGq3mMBIG/dg/7T9PyzXs4DLaeWy+tY+STWy/rd+h0UqKov2lVnReL/Fdp4P0aS+uTub7sMIPMj44A/qa+X9U1K41jULi9un8y4ncu59z6e1W/Evie/wDFeoteahNvk6Ii8JGvoo7D/JrKrxM2zN5hUSjpBbf5s5q9f2z02CtfwfH53i3REwSGvYQQPTzBmsiui+Hcat430fewRVnDliQAAoJ7/SvJwy5q8F5r8znhrJI+pK+d/jchXx1ISMbreMg+vX/Cvc28VaLHII21iwWQ/wAJuUB/LNeJ/HJobjxTZ3MEqTRS2ajfGwYEh37j2xX6HxBKFTBPladmj18W06ejPOqKKK/NDxgooooAKKKKACiiigAooooAKKKKACvoj4Jf8iLF/wBd5P518719D/BEhvAsYByRcSA47civqOHP99f+F/od2D/ifI7+iiiv009oKKKKAMLxzH5vgzXBnGLKY/khP9KNJ08Wvgq0smyuywWNsdc+WAa09Tsl1LTbu0YgLcRPESecBgR/Wo9ZcQ6LfMD5YS3cgjjGFNcc6aVSVV/y2/NmbWrl5HyPRRRX4sfNhRRRQAUUUUAFFFFABRRRQAUUVheK/GOn+ELRZbti8z/6q3T77n+g9668JhK+OrRw+Gg5zlslv/X5GFevSw1N1a0uWK3bPJfjNp/2Txf9oA+W6gSTPuPl/ko/OuErf8Y+MLrxlqC3FwiQxRArFEnO0E85Pc1gV/b/AA7hcVgspw2GxlvaQik7O9raJX8la5/OOa1qOIx1Wth/hk2189/xCvevg9pn2HwdHMRh7uVpeeuB8o/9Bz+NeDxxtLIqINzsQqgdyelfUmj2C6VpVnZLjFvCkX1wAM1+aeKmP9jl1HBRetSV36RX+bX3H2HBWG9pi6mIe0Fb5v8A4CZcooor+YD9lCiiigAooooAKKKKACiiigAooooAKKKKACiiigAooooAKKKKACiiigAooooAKVWZGDKSrDkEHBFJRQBs2/jPX7VQsWtX6qBgL9ocgfhmql9rupaooW91C6u1HaednH6mqNFbOtVkuVydvUfNJ6NhRRRWIgooooAKKKKACiiigAooooAKKKKACiiigAooooAKKKKACrNnqV3p7E2t1NbE9TDIU/karUU03F3QG4vjnxEiFRrmoYPrcuT+ZNUrzX9T1FSt3qV3dKeCJp2cfqaoUVrKvVkrSk2vVlOUnuwooorEkKKKKACiiigAooooAKKKKACiiigAooooAKKKKACiiigAooooAKKKKACiiigAooooAKKKKAClR2RgysVYdCDgikooA17fxhrtoAIdZv41HRRcvt/LOKbd+LNbv1K3Gr30yN1R7hyv5ZxWVRW3t6tuXndvVlc0trgSScnnPrRRRWJIUUUUAFFFFABRRRQAUUUUAFFFFABRRRQAVYstSu9Nk32l3NaP/ehkKH8xVeimm4u6A2n8beIXjCNreoFf+vl8n6nPNZM88tzIZJpHlkbq7sWJ/E1HXsvw6+D9nc6bBqeuK07TqJIrQMVVVPILEckkYOO3f29LC4fE5lU9nB3t3eiNoQnWfKjxqivpLVfhF4Z1O3KJY/YpMfLLbOVI/A5B/EV5F4g+EuvaPqgtrW0k1OB+Y7iBflI9G/un6n8a6sXkuLwiUrcy8tfw3NKmGqU+l/Q4qivRNM+BniG8Aa5a1sB3WSTe/wCSgj9a6C3/AGext/f64d3pHbcD8S1Z08nx1VXVJ/Oy/MlYerL7J43RXqOr/APU7WMvp9/BfkDPlyJ5LH2HJH5kV5xqel3ejXj2t9byWtwvWORcH6+4965MRgcRhP40Gvy+9aGc6c6fxIq0UUVwmYUUUUAFFFFABRRRQAUUUUAFFFFABRRRQAUUUUAXrLXdT04YtNRu7UekM7J/I1ebxz4iaMIdc1DA7i5cH885rDoraNerFWjJr5lKUlsyzeapeaiwN3dz3RBzmaRn5/E1WoorJycndsncKKKKQBRRRQAUUUUAFFFFABRRRQAUUUUAFFFFABRRRQAUUUUAFfQXwK/5EqT/AK+5P/QVr59r6B+BLA+CpQDki8cH2+VK+m4d/wB9+TO3CfxT0Wiiiv089sKKKKACsDx7ejT/AAZrUxOP9FdAfQsNo/Uit+vKfjt4mS20qDRInBnuWEswB+7Gp4B+rYP/AAGvOzGusPhalRvo7er0RjWmoU2zw+iiivxs+dCiiigAooooAKKKKACiiigAr5s8da6/iDxRfXLNuiVzFCOwRTgY+vJ/E19FaldfYtOurjOBFE0mfoCa+bNO8KavrFhJe2dhNc28bbWdBkk+w6n8K/dfC+nhqE8VmGKko8vLBOTSV5Ntq76uyPzTjOdarGjhaKbveTS12tbb1Zk0UrKyMVYFWU4IIwQaSv6XTvqj8gOk+HOl/wBreMtNjIykUnnt9E+YfqAPxr6Orx/4GaZvvtS1Bh/q41gQ+7HJ/wDQR+dewV/JniZjvrWd/V09KUUvm/ef4NL5H7jwfhvY5d7V7zbfyWi/JhRRRX5MfchRRRQAUUUUAFFFFABRRRQAUUUUAFFFFABRRRQAUUUUAFFFFABRRRQAUUUUAFFFFABRRRQAUUUUAFFFFABRRRQAUUUUAFFFFABRRRQAUUUUAFFFFABRRRQAUUUUAFFFFABRRRQAUUUUAFFFFABRRRQAUUUUAFFFFABRRRQAUUUUAFFFFABRRRQAUUUUAFFFFABRRRQAUUUUAFFFFABRRRQAUUUUAFFFFABRRRQAUUUUAFFFFABRRRQAUUUUAFFXNK0e91y7W1sLWS6nbnZGucD1PoPc16z4V+BCJsuNfuN56/ZLdsD6M/8Ah+dejhMvxGNdqMdO/T7zWnSnV+FHk+kaTdazfR21rbS3LswykKFiBnknHQe9fW6IsaKqgKoGAB0Aqppej2Wi2wt7C1itIR/DEoGfc+p9zV2v0fKss/s6Mryu5Wv8v+HPZoUPYp3erCiiuL8VfFDTvCOvQabeQTOHjEjzR4IQEkDjv0z/AI161avSw8eerKyN5TjBXkztKKrWF/b6paRXVpMlxbyjckkZyCKs1smpK62L3Cuf8Y+DbDxlpjW10gWdQTDcqPnjb29R6jv+Rq7feJNJ0tit3qdpbMOqyzqp/ImmWHivRdUlEVrqtncSnpGk6lj9BnNc1WVCqnRqNO/S5nJwl7rPlzWdIudB1S5sLtNlxA21h2PoR7EYP41Sr6c8Z/DvS/GULNMn2e/Awl3EPmHoGH8Q+v4EV87eJPDl74W1WWwvo9sqcqw+669mU+hr8wzLK6uAlzbwez/R+Z4lahKi79DMooorwzmCiiigAooooAKKKKACiiigAooooAKKKKACiilALEAAljwAKAEoreXwH4ia2E40W9MZ5GITu/756/pWG6NE7I6lHU4KsMEH0rWdKpTtzxav3Q2nHdDaKKKyEFFFFABRRRQAUUUUAFFFFABRRRQAUUUUAFWdM0251i/gsrSIzXEzbEQdz/h3/Cq1e3/A3wiLTT5NduE/f3OY7fI+7GDy34kfkPevSy/Byx2IVJbbt9kbUqbqzUTY8IfCHSNAt45L+GPU78gFmmG6NT6Kp4x7nn6V1dx4Y0i7i8qbS7OSPGNrQKcfTjitSiv1ejg8PQh7OnBJen5nvRpwirJHmXib4HaXqKvLpMh0247RsS8R/Pkfh+Vavwm8N3/hbQb6x1CIRzC9d1KnKuuxAGB9ODXcUVhTy3DUa6xFKPK/Lb7v8iFRhGfPFWCiiivTNwooooAy/EetL4e0O91F42lFvGXCKCcnsOOgz1PavljV9Vudc1K4vryQy3M77nY/oB6ADgV9cuiyKVYBlIwQRkEV4J8Ufhg/h6WTVdMjL6Y7bpIl625P/sv8ulfHcRYavVpxqQ1hHdfr/Wx52MhOSUlsjzaiiivzs8gKKKKACiiigAooooAKKKKAKup2C6rp1zZyMyR3EbROy9dpGDj8M1heK9Tt/A3g6Q2iLBsQQWsa9nPQ++OW98V09eLfG3Wzda1baYjfu7WPzHGf429fouPzNfdcIZdPO80o4CbvRT55LpaPf10j5X0Pms+xccuwdTFR/iNcqfXX/LV/I83ZizEkkknJJpKKK/tLY/no98+EGnfYfBkMpGHupXmPrjO0foufxrtqoaBYf2Xoen2eMGGBIz9Qoz+uav1/BudYz+0MyxGLvpOcmvS+n4WP6Zy7D/VcHSofyxS+dtfxCiiivFPRCiiigAooooAKKKKACiiigAooooAKKKKACiiigAooooAKKKKACiiigAooooAKKKKACiiigAooooAKKKKACiiigAooooAKKKKACiiigAooooAKKKKACiiigAooooAKKKKACiiigAooooAKKKKACiiigAooooAKKKKACiiigAooooAKKKKACiiigAooooAKKKKACiiigAooooAKKKKACiiigAooooAKKKKACiiigAooooAKKKKACiiruj6Pd69qENjYwtPcSnCqO3qSewHrVRi5tRirtgld2RTVS7BVBZicADqa9N8GfBS91YR3WtM2n2p5FuP9c498/d/Hn2Feg+A/hfYeEIo7icLeaqRlp2Hyxn0QHp9ep9uldvX3mXcPxilUxmr/AJf8z1KOES96p9xnaNoGn+HbMWunWqWsPcIOWPqx6k+5rRoor7WMYwioxVkj00klZBRUckqQRtJI6xxqMlmOAB7mvO/FXxr0rR98GmL/AGrdDjepxCp/3v4vw4965sRi6GEjz1pW/roiJ1I01eTPRycV81/FzUotT8dXzQOksUSpEHQ5BIUZ5+pI/CqPiT4g654pLLeXjJbn/l2g+SPHoR3/ABJrnK/P83ziGOgqNKNop3u+vyPJxGIVVcsVodD4Z8e6z4SguINPuFWKbkpIu8K395QehqvqvjLXNbJ+26pczKeqB9qf98jA/Ss/T9LvNWm8mytZruX+5DGXI+uK7TS/gp4l1ABpo4LBTz/pEvP5Ln9cV5NGOOxMFSpcziuivb/I54+1muWN7HBUd69is/2fOhuta5zysNv/AFLf0rTi+AOjLGfM1C+d+xQoo/Laa7I5Dj5bwt80arC1X0Mj4RfEm4e9i0PVZmnSX5bWeQ5ZW7IT3B7e/HfjuPiX4GHjTRlWDYmo253wO3APqhPof5gV5N48+Gd14DEOpWd21zaCUAS7dskL9Vz+XWu6+GvxZXXpItL1crFqJ+WK4HCzH0I7N+h+vFe/g69oyyvMtG9r9umv5fcdVOensKx4hqGn3OlXstpdwtb3ER2vG4wQar19FfFXwNF4m0WW9giA1S0QvGyjmRRyUPr3x7/U18618tmWXyy+tyN3i9n/AF1OGtSdGVugUUUV5JgFFFFABRRRQAUUUUAFFFFABRRVnTtOuNXv4LO0jM1xO4REHcn+nvTScnZbgVgCxAAyT0Fe+fCr4apoFrHqupwhtUlGY43Gfs6/T+8e/p09ak8C/B+08M3MV/fyi/v0GVUL+6ib1GeSR2Jx9K9Gr9CyfJnQl9YxK97ou3m/P8j1sPhuT357hXMeL/h9pXjGA/aYhBeAfJdxABx6Z/vD2P4Yrp6K+sq0adeDp1Y3TPQlFSVpI+UfFfhe88I6xJYXgBIG6OVR8siHow/I/iKx6+lviH8PovHNnBif7LeW27ypCuVbOPlbvjgc9ua+ffEXhnUfC18bXUbcwueUccpIPVT3/wA5r8tzTLKmBqOUV+7ez/R/1qeFXoOlLRaGXRRRXhHMFFFFABRRRQAUUUUAFFFFABRRRQBf0HR5df1mz06HIkuJQm4DO0dz+Ayfwr6vsrOLTrOC1gXZDAixovooGAP0rxj4CaB9o1O91eRcpbr5ERP99uWI+i8f8Cr2+v0nh3C+yw7rvef5L/g3PYwcOWHN3Co5pkt4nllcRxRqWZ2OAoHJJNSV5Z8c/FRsNMg0W3fbNd/vJiO0QPA/Ej/x0+te/jMTHB0JVpdPxfQ66k1Tg5Mo6z8fRDfvHpmnLcWqHAmncqZPcADgfX9K3fDXxr0XWXSG+VtKuG4BlbdET/v9vxAHvXz73r1fwn8DZNS01LrV7qWyeVd0dvEo3KOxcnv7fr2r4bA5lmmKrP2Xvd1ZJL5/8E8ylWrzl7up7ajrIisrBlYZDA8EU6srw1oSeGtDtdMjmkuEtwQJJfvHLE/pnA9gK1a/Q4OTinJWfVHrq7WoUUUVYwpkkaTRtHIoeNgQysMgg9QRT6KAPAfih8L38OyPqmloz6WxzJEOTbn/AOJ9+1eb19hyRpNG0cih42BDKwyCD1BFeBfFL4Zt4ambUtNjZtKkPzoOTbsT0/3T2Pbp6Z/PM5yf2N8Th17vVdvNeX5em3kYnD8vvw2POaKKK+NPOCiiigAooooAKKK6bwj8PNX8YOHtYfJs84a7m4Qew7sfp+lbUqNSvNQpRu/IqMXJ2ijma+e/ifpsth4nmkuZ1luromdkTpGhJCLnudq88V+g+hfBXw/pUG6/36nNj5nlYxoPcKp4/Emvzx+J2vWfiXx9rmoadH5OmyXTraJuJxCp2p1PdQD+Nfvfhvk2NwmPqYibSjy2a3er0V+i6uz6I+A45jGjgqUanxSlor9lq/yXzOYrS8M2X9o+ItMtsZWW5jVvpuGf0zWbXo37Pfg+Txx8VtJ02OUQYWaZpGQsF2xsRx9cCv3jNas6OAr1afxKEmvWzt+J+RZdQ+s42jRX2pRX3tHtlFen3HwB1lf9RqFjIP8AbLr/AOyms2f4JeJ4s7Ybab/cnA/niv4bllWNhvSf5/kf1C6FVfZOCorrZvhR4rg5bSHPf5JY2/k1UJ/APiOAndol8cf3IGf+Wa5ZYPEw+KnJfJkOnNbxZg0VozeG9Wt/9bpd7Fg4+e3cc/lVKW2mt/8AWxPHzj51I5rnlTnH4lYzaa3RHRRRUAFFFFABRRRQAUUUUAFFFKUZQMggHkZHUUAJRRRQAUUUUAFFFWrPSr7USBaWdxdE8DyYmf8AkKcYuTtFXDcq0V1Nn8MPFN9jy9HmQH/nsVj/APQiK2Lf4HeJZsbxaW//AF0mz/6CDXfDL8XU+GlL7maqlUe0WefUV6dH8AdbI+e/sFPorOf/AGUU4/AHWQDjUbEnsCX/APia3/sjHf8APp/gX9Xq/wAp5fRXo03wI8RxDKzWE3skzf1UVh638MfEGgWct3d2sS2sYy0ouEx+ROT9AKxqZdi6Scp0nZeRLo1I6uJytFFFecYhRRRQAUUUUAFFFFABRRRQAUUUUAFFFFABRRRQAUUUUAFFFFABRRRQAUUUUAFFFFABRRRQAUUUUAFFFFABRRRQAUUUUAFFFFABRRRQAUUUUAFFFFABRRRQAUUUUAFFFFABRRRQAUUUUAFFFFABRRRQAUUUUAFFFFABRRRQAUUUUAHevpD4XeBo/CWipPPGP7UulDTMRygPIQfTv7/QV4f8PtPTVPGmj28gDRmcOwPQhfmx+lfU1fb8N4SMnLEy3Wi/U9PB007zYUUVBd3cNjbS3FxKsMESlnkc4CgdzX3raSuz1SeuL8ZfFPSfCYeBW+36gOPs0LDCH/bbt9OT7V5549+Ml1qzS2OiM9pZcq1z0llHt/dH6/TpXmBJJyec+tfFZhxAoN08Jq/5uny7+p5lbF292n950Xirx9rHi6Qi8uSltnK2sPyxj8O/1Oa52t7wt4J1XxfcbLC3/dKcPcyfLGn1Pc+wya9r8JfCDR/DwSa7QapejnzJl/dqf9lOn4nP4V89hsvxmaT9rLZ/af6d/wAjkhRqV3zP7zwgeG9S/saTVWtJI9PTA8+QbQxJAG3P3uvajw3pJ13xBp9gASLiZUbHZc/MfwGa9Z+P2reTp2maWhwZZGncDsFGF/Vj+Vc78CtH+2+Kp75lyllCSD6O/wAo/TfVTy+EMwhg4Pm2v+b/AAB0Uqypp3PdLHTrXS7dYLO3itYR0jhQKPyFWaKK/VElFWR72wUUUUwOG+M88cPgC9RwN0skSJn13huPwU185o7RuroxR1IIYHBB9a9l/aA1kCHS9KU/MzG6kHoBlV/m/wCVeNxRNNIkaKWdyFUDuT0r8vz+qqmOaj9lJfr+p4eLlzVbdj6z8O3smp+H9MvJcebcWsUr49WQE/zr5b8SWiaf4i1S1jGEhupY1A9Fcgfyr6p0+2TSNItrcsFitYFj3dgFUDP6V8sC2u/FPiCVLOBp7q8mZ1jXrySfoB716/EKbpUKb1lr+n6nRi9oLqZlFet6Z+z/AHEluGv9WSCUj/VwRbwv/AiR/KsXxF8Fdc0c77Lbq0HrCNkg+qk/yJr5qeUY6nD2kqbt8m/uWpxvD1UruJ59RU15ZXGnXDQXcEltOn3o5UKsPwNQ15LTTsznCiui8LeAdZ8X5axtwtuDhriY7YwfTPU/gDXV3fwD1qG33wXtncSgZMeWXP0JH88V30suxdeHtKdNtf1t3NY0qkldRPMqKu6xol9oF61rqFtJazr/AAuOo9QehHuKl0vw1q2tDNjp11dL03xxEr+fSuT2VTn5OV37W1M7O9rGbRWpqvhbWNETffabc20f/PR4zs/766Vl1M4SpvlmrPzBprRhXe/BJ4E8dRCXAdoJBFn+9gdP+A7q4KtXwxp+q6hrNuNGikkv4mEiNH/Bg9STwB9eK6cFUdLE06ijezWncum+Wadrn1jRVHR3v5NOgOpxwxXu3Ei27lkz6jIH5c/U1er9njLmSkfRp3Vwrx74p/FWezvDpOh3HlSQt/pF0mCQ39xfp3P4etM+InxjSS3l03QHkDN8st6VKFR3VAcEHtk4x29a8d718PnGdK31fCy9WvyX+Z5mIxP2Kb+Z6/4G+Nc5uIrHXgJVchEvI1wyk8fOBwR7j8jXovj3w3D4o8M3ltJGrTojSQORykgGR+fQ+xryr4ZfCq41S4g1XV4mt7BCJIoHGGmI5BI7L/P6c17he25u7O4gDmMyxsgcDJXIxmvTyuOJxGDlHGap7X3a8/0ub0FOdNqofIFFe1N+z5aefGRrEwh/jUwjcfoc8fka0z8BPDxQD7VqOR/EJUyf/HK+TjkGPd7xS+aOBYSq+h4FRXsHiX4CiG1aXQ7ySaVRn7Ndlcv9GAAB+o/GvIZYngleORGjkRirIwwQR1BFeZi8DXwUlGtG19uzMKlOVJ2khtFFXdI0W+168W10+1kupzztjHQepPQD3NcUYym1GKu2ZJNuyKVFehD4GeJDb+YTZBv+eJmO7/0HH61zOp+B9e0i6Fvc6Vc+YfumKMyK30K5BrsqYHFUVzVKbS9DSVOcdWjDorWj8I67KMpououBxlbSQ/0qyvgDxI5AGiXoJ9YSP51isPWltB/cyeSXYwKK6dPhl4okbA0a4B/2tq/zNavh34Sa/ca1ZC/01oLESqZ3eRPuA5Ixuycjit4YDFVJKKpy18mWqU27crPYvhtoP/CPeDtPt2XbNInny+u5+cH6DA/CuopAMUtfsFGlGhTjSjslY+hjFRioroNd1jUsxCqBkknAAr5W8a+IG8T+Jr7UMkxO+2IHtGOF/QZ/E17x8Wdf/sHwZd7G23F3/o0eOo3Z3H/vkN+JFfNgBYgAZJ6Cvh+JMTeUMNHpq/0/rzPLxs9VBHovwY8HLr2tPqV0m6ysSCqsOHl6gfh1/KvoGue8CeHR4W8L2ViVxNt8yY+sjct+XT8K6GvpsqwawWFjBr3nq/X/AIGx3UKfs4JdQooor2DoCiiigAooooAKjmhS4ieKVFkicFWRhkMD1BFSUUbgfPvxO+GMnheZ9R05Gk0lz8yjk25PY/7PofwPv53X2FNClxE8UqLJE4KsjDIYHqCK8A+J/wAMn8LSvqOnK0mku3zL1NuSeh/2fQ/ge2fzvOcn9hfEYde71Xbz9Py9NvHxGH5PfhseeUUqKzsFUFmPQAZJrc03wJ4g1dgLbSLpgejvGY1/76bA/Wvk4UqlV2pxbfkrnAk5bIwqfBby3UyQwxtLK52qiAlmPoAK9R0P4CahclX1W9is4+pig/eP9M8AfrXqPhjwLo/hJP8AQLUecRhrmU7pG/Ht9BivocJkGKrtOquSPnv93+djrp4WpP4tEefeAvgrt8u+8QqCeCliDx/wM/0H4+levRRJBGkcaLHGgCqqjAAHQAVJXl/7RnxK/wCFY/C3Ur63l8vVLz/QbEjqJXBy4/3VDN9QB3r9IyzK6dOUMNho6yaV+r9Tsr1aOW4aeInpGKbfy/rQqftQ+P8A/hAfhBqzxS7L/Ux/Z1tg4OZAQ7D6IHOfXFfnFU95f3OoTGW6uJbmU/xzOXb8zUFf0Dk+VRyqg6XNzNu7drf57H8y8Q57PPsTGs48sYqyV7+r2W/6BX2P+yf+z94l8G+IbPxnrP2O3srrTnENoZHN0hcqVLLt2jKg/wAWRkZGc48A/Z58Br8RPi1oemTxebYQyG8u1Iypij+YqfZm2r/wKv0wr5vinNZ0EsFS+0ve9HokfZcDZFTxcnmVe9oSXL6rVt+mn4hRRRX5SfvAUUUUAFFFFAFaXTrS4/1trDJzn54wf5iqE3g7Qbj/AFmi6e5xjJtkyPxxWxRWUqVOfxRT+RLinujl7j4ZeF7nO/RoFz/zzLJ/6CRWXc/BTwvPnZb3Fvn/AJ5Tsf8A0LNd5RXLPAYSfxUo/ciHSpveKPK7r9n/AEt8/ZtTu4j281Vk/kF96xLz9n7UI8/ZdWtpvTzo2j/lur2+iuGeSYCf/Lu3o3/mZPDUn0PnG9+DPii0BKWkV2B3gmX+TYNc7f8AhPWtLybrSryFR/G0LbfzxivrCivNqcNYeX8ObX3P/IxeCg9mfHPevc/glqsOs+G7jSbuOOdrKTKJKoYeW+T3/wBoN+Yr0O/0DTNVyb3T7W7PrNCrH8yKo6N4I0bw9qD3um2f2SZ0Mb7JG2sCQfuk46gUsDktbA4lVYzUo7Ppp+PUKWGlSnzJ3Q268A+HL0nzdFssnqY4ghP4ris2X4ReE5ST/ZIUkdVnlGPw3V2VFfSSweGn8VOL+SOx04PeKOIX4NeFFYE2EjD0NxJj9Gq3B8KvCtufl0eM/wC/I7/zY11lFSsBhI7Uo/chKlTX2V9xlWfhXRrAg22k2UJ/vJAoP54rUACgADAHYUtUtW05tV06a1W7uLIyDHn2zBZF57HBrp5VTi/Zx+S0LsorRD73UbbTojJczpCvbceW9gOpPsOagt9bhvMeRBdvn+/bSRD83CivM734DSzXP2iLxDK027cHmhLPn13b+tbVj4X8daUoWHxNbXka/wAN5CWyP97Bb9a8mOLxnPapQaj5NS/VfkznVSpf3oafedjdajfIGFvpU0rDoZJo0U/iGJ/Ssa9vfGUg/wBD0vSoPT7RdPJ/JVp9q/jOFsXEWh3KDuks0RP/AI61a9pdak74u9PihHQtBc+YP1Va6rutpzTj8rfjb9TT4urR57qun/E68BCXlnChGdtoyr+GWGf1rg9b+Hvja5kM1/aXV+w6ObhZj+A3E/pX0fRXn4jJaWI+OrN+rv8AmjGeGjPeTPka/wBE1HSj/ptjc2nb9/EyfzFUq+xGUMpBGQeCDWFqXgLw9q2ftOj2rMerxp5bH/gS4NeHV4Zl/wAuan3r9V/kc0sE/syPliivoK9+Bvhu5YmE3lp6CKYEf+PAn9ay5v2fbBs+Vq9ynPG+JW4/SvLnw/jo7JP0f+djB4SqjxGivXNU+CukaLAZb/xMtpH6yxKufp83P0FcPrVt4VsGZNPu9Q1R+z7Vhj/Mgk/kPrXnV8ur4b+NaPzV/uTbMZUZQ+LQ5uilJBY4BA7ZOaSvMMQooooAKKKKACiiigAooooAKKKKACiiigAooooAKKKKACiiigAooooAKKKKACiiigAooooAKKKKACiigAk4HOfSgAoq3Bo9/cnENjcynp8kTN/IVdPg7XVgknfSL2KGNd7SSwMihcZzkjpitY0aktYxb+Q1FvZGPRRRWQgooooAKKKKACiiigAooooAKKKKACiiigAooooAKKKKACirVppV7fkC2s7i4J6CKJm/kK39P+GHijUiPL0iaJT3uMRY/BiDXRTw9ar/AA4N+ibKUZS2Ry1FesaN8AryVlfVNRit06mO2Uux9snAH5GqHi/4K6jpE3m6OH1O0Y4EZwJk+vQMPcflXoSyjGwp+1dN2/H7tzZ4eqlzWPNqK7mx+DHim8xvtIrQHvPOv/suTXQWP7Pt4+DeavBD6iCIyfqStTTyrHVfhpP56fnYUaFWW0TyaiverL4C6HAAbm7vLpu4DKin8AM/rXQ2Pwu8L6fgppEUhHectL+jEivTp8OYyfxtR+f+RusHUe+h89+ENWGh+J9NviCUhnUuF5O08Nj8Ca+rUYOoZSGUjII71Ws9KstNGLS0t7UdMQxKn8hVuvsMqy6eXQlCU+a+u1rfiehQouimm7hXhXxs8aS32qNoVtIVtLbBn2n/AFknXB9l4/HPoK91r5h+JmmTaX441VZgf30xuEY/xK5yMfTkfhXFxFVqU8Iow2k7P0/4JnjJNU7LqcvXpPw1+FD+I1j1LVQ0Om5zHF0ef/Bffqe3rWD8M/CqeLPFUFvON1pCpnnH95QRhfxJA+ma+mERYkVVUIqjAVRgAeleDkeVQxX+0V1eK2Xd+fl+Zy4Wgqnvy2IrKyg061jtrWFLeCMYSONcAD6VYoqlrGpJo+lXl9L/AKu3iaUj1wM4r9EbjTjfZI9fRI+efi9rH9r+OLxVbdFaBbZf+A/e/wDHi35V6d8DtH+weEDdsuJL2ZnB77F+UfqGP414K7z6pfsxzLc3EuT6s7H/ABNfWOiaYmjaPZWKY220KRZHfAwT+PWvhMjTxeOq4uXn+P8AwDysKvaVZVGXqKKK++PWCmu6xqWYhVAySTgAU6vNfjT4yGjaMNItnxeXy/OQeUi7/wDfXT6ZrkxeJhhKMq09l/VjOpNU4uTPIvHXiM+KfFF7fgkwFvLhB7RrwPz6/U1q/CPw6de8YW0jJm2sv9JkJ6ZH3R/31g/QGuLr6R+FPhI+FvDMbTJsvrzE0wPVR/Cv4D9Sa/N8qw88wx3tamyfM/8AL7/wPGoQdard+p1moWceo2NxaSFhFPG0TFGwwDDBwex5rnPA3w8sfBC3LQu1zczMR58gAYR54Uf1Pc/hXWUV+lyoUp1I1ZRvKOz7HtOEW1JrVBRRUU08dtC8s0ixRINzO7AKo9Se1bt23LOf8deDLXxjo8sLoq3qKTbz45Ruwz6HuK8P+HXgCXxhrDrcB4dPtWH2h+hJ/uD3P6D8K+htK13TtcjaTT72G8VDhjE4bafcdqlsNNtdLieO0t47ZJHMjLEuAWPU/WvBxWWUMdXp4jRpb2+12/r5HJOhCrJT/pj7Szg0+2itraJIII12pGgwFHtU9FFe8kkrI6ylqOj2OrrEt7Zw3axNvQTRhgp9RmraIsaBVUKoGAoGABUc13BbMiyzRxFzhQ7AFvpnrU1SlG7a3FpcZJGsqFHUOjDBVhkEe9eIfFn4ZR6MjazpMWyzJ/f2yDiI/wB5f9n27fTp7lUVxbx3UEkMyCSKRSjowyGB4INcGPwNPHUnTmtej7Myq0o1Y2Z8fV9H/CTwv/wjvhSGSaExXt4fOm3D5gOdg/LnHqxrP0r4KaVpXiSPUBO9xZR/OlpMoOH7Et3A9MfXNej14OTZRUwlSVbEb7L/ADOXDYd025TCiimu6xruZgqjuTivsD0DlPEHwu8PeI7h7ie0MFy5y81s2wsfUjoT74zTNC+FXh3QZ1niszdTqcq902/b9B0/HFdhRXD9Rwrqe19mubvZGXsoX5rahRRRXcahRSE4rAPj3w6L42Z1i0E4O0gyDbn03dM/jWU6tOnbnklfuyXJR3Z0FYFx4F8P3d7LdT6TbTXErF3eRN24nqeab4i8d6L4We3XULvy2nXfGsaM+V9eB0pvh3x9ofiq7e2067Mtwq7zG0bIdvAJGR7iuadXCVJqjUlFy7O1/uIcqcnytq5ci8IaFAMR6Lp6dji1T/CtC3sre03eRBFBu6+WgXP5VPRXVGlCHwxS+RailsgooorQoKKKKACiiigAooqG6uorK2kuJ5FihjUs7scAAUm0ldgeGfHfXTe+IbbTEbMdlFucA/8ALR+f/Qdv5msH4U6B/b/jOzV1zBa/6TJn/ZxtH/fRX9a5/XtWfXdavdQkzuuJWkwewJ4H4DA/CvaPgRoX2Lw9c6m64kvZNqE/880yOP8AgRb8hX5jhl/ama+0fw3v8lt+iPEh+/r36Hp9FFFfp57YUUUUAFFFFABRRRQAUUUUAFRXFvFdwSQzRrLFIpV0cZBB6gipaKTV9GBmWNnb6OywpbxQxtxHJHGFz/stgdffv9eunTJYlmRkdQykYINKi7FCgk4GMk5NTGPJ7q2ElbQdRRRVjKGuazaeHdHvtUv5fIsbKB7ieQjO1FUknHfgdK/Pf9pD47x/GrW9NOn2tzY6Pp0brFDcld7yM3zOQuQPlVBjJxg8819j/tNap/ZHwK8XTA4MlstuPfzJEj/kxr816/S+EcBSmpY2a96LsvLTX8z8W8QM0r05Qy6m7QlHml3euny0Ciiiv00/FT2n9mvx2fBWr3dro9oLzxfr88Gl2Lyr+5tImfMkr9252EKMfcJJ7H9DQMAAksR3Pevz7/Y0stOuvjdZyX06xXFvaTyWUbf8tZtu0gfSNpG/4DX6DV+OcWcixyUVra7ffp9yS++5/RHAXtJZY5SlopNJLpbVt+bb69EugUUUV8UfpYUUUUAFFFFABRRRQAUUUUAFFFFABRRRQAUUUUAFFFFABRUUzSrGTCiSSdldio/MA/yrPkXW5T+7awth/tK839UrOU+Xo2Juxq0VjCx1t/v6tar/ANcbEr/6FI1SLpV8TmTWrnpjEUMKjPryhqPaS/kf4f5iu+xq0VmrpMpx5mp3svXqY0/9BQU1/D1rKCJJb18jB/02YA/gGAquab2j97/yuF32L1zdwWURluJo4Ix1eRwoH4msiDxz4euJmij1qxLg4wZ1AP0JPP4UN4H0B5PMl0q2nfrunTzD/wCPZq1B4Z0e2x5OlWUWOmy2QY/IVg/rLenKl83/AJE+/foXoLiK5TdFIkq/3kYEfpUtRwwRwLtijWNfRVwKkrrV7amgUUUUwOZ17xp/ZBaO10XVtUnHAFvZyBM+7kY/EZrz7X/FvxC1Xclnol1pcB7QwM0mPdiP5AV7PRXlYjB1sRde2cV2ikvx3/EwnTlP7VvQ+Y7jwJ4u1KU3Fzpl9cSt1eblj9cnNInwu8UyLuGjzAe7ID+RNfTtFeN/q3h27yqSf3f5HN9Sh1bPmeP4TeLJc40hxj+9NGv82qT/AIVB4u/6BP8A5Mw//F19KUVS4awn80vvX+Q/qVPuz5qPwh8WgZ/sn8rmL/4uqs3wy8UQLubRpyP9gqx/IE19P0Unw1hek5fh/kL6lT6NnyJqGkX2kuEvbO4tHPQTxFM/TNVK+nfHfh7UPFumHS7ZrW3tZCplnmBdxg5+RcY/HP8AjXJWP7P2nR4+2arc3B7+Sixj9d1eDiOH8RGryYf3o93Zfrr6nLLCTUrQ1R4fRX0dZ/Brwta43WUlyR3mnf8AkpAratfAvh6zx5Wi2OR0LwK5H4nNaQ4axL+OcV97/QpYKfVo+V6uQaNqFz/qbC5l/wByFm/kK+sraxtrQYgt4oB/0zQL/KrFdseGF9qr+H/BNFge8j5Wh8CeIrj7uiX47fPbsv8AMVdh+FniqfG3R5Rn++6L/NhX05RXVHhrDr4py/D/ACLWCh1bPnCL4M+K5MbrCOLPXfcR8fkTVqP4G+JXByLOP2aY/wBAa+haK3XDmDW7k/mv8i/qdPzPA4/gJr7EbrzTlHfEkhI/8cqzH+z/AKqSd+p2aj/ZVz/QV7nRWy4fwK+y/vZX1Sl2PE4/2fLwj95rECnttgJ/qKmj/Z6cg79dVT6LaZ/9nFezUVosiy9f8u/xf+Y/qtHsePx/s9xAHzNdZj222oH/ALOalj/Z9swT5msTsO22ED+pr1uitFkmXr/l1+L/AMx/VqX8p5Sv7P2mhhu1S6K9wEUGpR8AdH/6CN9+af8AxNeo0VayfAL/AJdL8f8AMf1el/Kea/8ACg/D/wDz+an/AN/Y/wD43UifAnw4qgGW/YjuZlyf/Ha9Goq1lWBX/LpFewpfynn6fA/wyq4K3bn1afn9BUyfBbwsi4NpM59WuG/oRXdUVay3BL/l1H7kP2NP+VHFp8HvCarg6WX92uZc/o1Tp8KfCiAAaPHgeskh/m1dbRWiwGEW1KP/AICv8h+yp/yr7jm4/hz4ajbI0W0J/wBpMj9asx+CPD0Qwuh6d1zlrZCfzIrborVYahHamvuRXJBdDPj8P6XDny9NtEz12wKM/pVyOCOHPloqZ67QBUlFbKEY/CrFJJbBXm/xh1S/n0+LQdKtZ7u5u/nnFvGXKxA8A46biPyU+tekUVhiqDxNGVJS5b9fLqRUjzxcb2Pm6w+D3im+ALWK2qnvPKo/QEn9K3bT4Aaq+PtOpWcPtEGfH5gV7pRXh0+HsFD4rv1f+VjmWDpLfU8fg/Z7iGDNrbv6hLYL/NjV6L4AaQuPM1K9f12bFz+hr1KiuyOTYCO1L8X/AJmiw1JfZPN4/gN4dTO641CT/elT+iCp4/gd4aQHIu5M/wB6bp+QFeg0VssrwS/5dL7ivYUv5Tgf+FJeGP8Anlc/9/zUq/BjwqFANlKxHc3D8/rXc0Vay3Br/l1H7kP2NP8AlRw//CmfCv8Az5S/+BD/AONH/CmfCv8Az5S/+BD/AONdxRT/ALOwf/PmP3IPY0/5UcP/AMKZ8K/8+Uv/AIEP/jR/wpnwr/z5S/8AgQ/+NdxRR/Z2D/58x+5B7Gn/ACo4xPg/4SVQDpRYj+I3Muf0al/4VB4R/wCgT/5Mzf8AxddlRT+oYT/nzH/wFf5D9lT/AJV9xyS/CrwooAGjx4HHMkh/9mqeP4beGI8Y0W2+XpuUn+Z5rpqKtYPDLalH7kP2cP5UYkPgnw/Acpoengg5BNshIP1Iq/b6RYWmPIsbeH/rnEq/yFXKK2jRpw+GKXyKUYrZBRRRWxQUUUUAFFFFABRRRQAUUUUAFeb/ABo8If23oQ1O3TdeWAJbA5aL+Ifh1+m6vSKayhlIIyDwQa5MVh4YujKjPZ/1czqQVSLizwT4E6lHaeK7i1kwGurchD6spDY/LP5V77XjV18KdT0Px9p99oqBtNNysxbeB5C7huU5OSMZxjtx9fZa8nJadbD0ZYetG3K9H0afY58NGUIuElsFecfHLWzp3hSOxRsSX0oUjPOxfmb9do/GvR6+dvjRrn9reMpLZGzDYoIAB03dWP5nH/AavO8R9XwUkt5affv+Fx4qfJTfmU/hLov9s+OLHcu6K1zdP7bfu/8AjxWvpWvJvgFovkaZqOqOpDTyCCMn+6vJI+pI/wC+a9ZrLIMP7HBKT3k7/ohYSHLTv3CiiqOsaxaaDp819fTLBbxDLMe/oAO5PpX0MpKCcpOyR1tpasreJ/Elr4V0efULtvlQYRAeZG7KP8+9fL+ua1deItVudQvH3zzNuPoo7KPYDA/Ctfx544ufG2q+c4MNnFlbe3z90ep/2j3/ACrJ0DQrrxJq1vp9mm6aZsZ7KO7H2Ar8wzXMJZlWVKj8Kenm+/8AkeJXrOtLljsdf8IPBR8Sa4L+5j3adYsGOekknVV/DqfwHevoesvw5oFt4Z0a2061H7qFcFiMF27sfcmsz4geMofBmhPc8PeS5S2iP8Tep9h1P4DvX2uBw1PKcI3Ueu8n/X3L/gnpUoLD09fmcl8V/idcaBdLpOjyrHdgBp58BjHnogB4zjk+2K57wt8cdStJ44NYhXUIGIXzolCSr+A4b6YH1rzO7uJru5lnuHaSeVjI7t1YnnNd18GPDA1zxQLudN1rp4EpyMgyH7g/m3/Aa+Np5jjcZjl7GbXM9F0S81ttuecq1WpV912ufQ9eDfGLx+dYvW0WwlP2C3b9+6niaQdvdV/U/QV3fxb8cHwtows7WTbqV4pVCp5jToz+x7D8T2rzH4W+AD4w1Jrq8Vv7Ktm/edvNfsgP6n2+te/m+KqYiosuw3xP4v8AL9WdWIm5y9jDd7nG2OoXWmT+dZ3M1pLjHmQSFGx6ZFe6fBbxZqHiTT9Rg1GdrqS0aMpLJ94qwbgnvjaeT615H4/S3i8Z6tHaxRwQRzlFjiXaq4ABwPqDXpP7PkOLLWpcD5pIlz64Df414OTOpRzFUFLRcyfZ2T/U5cNeNblv3PXa57xt4vtvBmjPeTDzJmOyCDODI/8AgOpNb7MFUknAHJJr5l+I/i9vF/iOWZGJsYMxWy9toPLfVjz9MDtX2Ob5h9QoXj8ctF+r+R6OIq+yjpuzD1rW73xDqEl7fztPO56noo9AOwHoK7X4f/Fu88OPHZ6m0l7pnQEndJD/ALpPVfb8vQ8PYaRe6pHO9nay3KwKGk8pS20E4HT3P867Dw78G9f1vZJcRrpduf4rn75Hsg5/PFfnuCeO9squGTcn+Pr0+88in7Xm5obnQeI/j1cSlotEs1gToLi6+ZvwUcD8Sa5K1+K/ii2vVuG1N58HJilRTGw9MADH4Yr13w78HPD+ibZJ4jqlwOd91ygPsnT881yXx60uzsotGkt7aG3kYyoTEgXco24Bx6Z/WvoMbh8zhRli69azjbRPzt00/M66kK6i6kpbHpXg3xba+MtGjvrf93IDtmgJyY37j3Hoa3q+d/grrUum+MorQMfIvkaN17bgCyn68Ef8CNfRFfTZVjXjsMqkviWj9Ttw9X2sLvcK8R+OfiyC+ubbRbaQubZzJcFT8ofGAvuRzn6/Wuy+KXxBXwlp32S0YNqtyvyY/wCWK9N59/T/AOtXg15o95DpcGqXIKw3cjLE0h+aUj7zfTJHPqa8PPsw9yWEo6v7T7Lt/Xp1ObF1dHTj8zovBHxP1PwnPFDLK15pmQGt5DkoPVD2+nT+dfSEcizRrIhDIwDAjuD0r5Btbd7u5igjGZJXCKPcnAr68tYFtbeKFfuxoEH0AxT4br1qkKkJu8Y2t5bhgpSaaeyJaKK5b4i+LR4P8NzXKEfbJv3Nup/vkfe+gGT+Q719bWqwoU5VZvRanoSkopyZwfxh+I8iTS6BpkuwAbbyZDyT/wA8wf5/l615LZWNxqV3FbWsL3FxK21I0GSTUZMl1MSd0ssjfVmJP6nNfRfww8AR+ENMW4uUVtWuFBlY8+UP7gP8/U/QV+a0qdfPcW5Sdor8F0S8/wDhzxYxliql3seF+KfDOp+Fbm2tNTAWR4hIirJvCqSePTOQeldp8AUB8T37kZZbMgH0y61Y/aBH/E50r/r3b/0Kq/wBkA8UX6fxGzJH0Dp/iKuhQhhs4jRjsn19BxgoYhRR7xRRRX6ae2VtQ1C30qxnvLqQRW8Kl3duwFfNvjr4gX3jO+fLtb6chxFahuMf3m9W/l2rrfjj4xNzeJoFtJ+5gxJclT95+qr+A5+pHpXnvhfw1d+LNZh0+0GGfl5CPljQdWP+epA71+e51j6mJrfUsPsnZ26vt8vzPIxNVzl7OBpeFviHrvhhwtrctcWq8tbT5dMe3dfwrotQ+POu3Dn7LbWlpH2BUyN+ZOP0r2Tw14W07wnp62lhAEGBvlIy8h9WPf8AlXnPx60myg07Tr2OCOK6MxiLIoBZduefXBA/Ot6uCx+AwbmsQ9N1/k/+GKlSq0ad+ch8D/GfUNS1u007VYIHjupBEk0KlWV2OFyM4Iz9OteyV8qeB4zL4y0MA4/02FvycH+lfVdenkGKrYmjP20r2en3G+EqSnF8zueP+NvjRfaTrF7pmnWUMZt3MRnnyxJHUhRgD8c15jrvi7WPEz51G/luFByI87UH0UYH44r6Z1Lwro+sOz3ul2lzK3WR4VLnt97Ga8B+LGnaXo/itrHSrVbWOGJfNVWY5c/N3PHBWvGzrD4ynB1ata8G9Ft6abHNiYVEuaUtDjK7TRPi5r2gadBY25tXt4F2IJIeQPwIzS/CPw5F4i8XRi5hSe0to2mljkXcrdlBB68kH8K9+g8NaRbY8nSrKLH9y3QfyFcuU5bia8HiKNXk6epGHozkueMrHhr/ABv8TzMFQ2qE8AJBnJ/Emu4+FXi7xL4j1C7TV4i1ksO5JzB5YD7gAoIAByCT+FekxQRwDEcaRg9lUCpK+sw2XYmlVVSriXJLp0f4s74UZxknKbYUUUV751hRRRQAUUUUAFFFFABRRRQAUUUUAFFFFAHgP7bOp/YfguIAcfbdTggx64Dyf+06+Ba+zP2+NTMXh7whp+eLi6uLjH/XNEX/ANq18Z1+1cLU+TLYy/mbf42/Q/mzjmr7TOpx/ljFfhf9Qooor64/Pz1X9lzS59U+OvhZYCV8iWS4kYdkSNic/XgfjX6R18pfsgfAx9Avv+E3vtT06+MlsYrODT7gT+UXxuaRhwGA+XaCfvHOK+ra/FeJ8XTxWOtSd1FW+d23+Z/SXBGAq4HK26ys5ycvlZJfkFFFFfIn6CFFFFABRRRQAUUUUAFFFFABRRRQAUUUUAFFFFABRRRQAUUUUAFFFFABRRRQAUUUUAFFFFABRRRQAUUUUAFFFFABRRRQAUUUUAFFFFABRRRQAUUUUAFFFFABRRRQAUUUUAFFFFABRRRQAUUUUAFFFFABRRRQAUUUUAFFFFABRRRQAUUUUAFFFFABRRRQAUUUUAFFFFABRRRQAUUUUAFFFFABRRRQAUUUUAFFFFABRRRQAUUUUAFFFFABRRRQAUUUUAFFFFAFDW9Vi0TSLy/mx5dtE0hGcZwOB+J4/Gvk26uJL66lnlO+aZy7n1YnJ/U17h8d/EH2PQrXSo2/eXkm+QD/AJ5rzj8Wx/3ya8w+G+if2/4y023Zcwxv58vptTnB+pAH41+e57UeLxlPCQ6WXzf/AALHkYpupUVNf1c+hvBmi/8ACPeF9NsCNskUQMg/2z8zfqTVK5+Jnhi0meKTWIN6HB2BnGfqARXT15r4l+B+k6rLJPp0z6ZO5LGMDfET7L1H4HHtX12JWJw9GMcFFO2ln2W1tj0J88IpUlsTav8AHDw9ZRN9jM+oy4+VY4zGpPuWAI/I1474w8b6j40vRLeOEgQnyraP7kf+J961dZ+D/iXSWYpaLfxDo9qwb/x04P6VDpPwo8TatOqf2e1nGest2dgX8Op/AV8Lja2aY1+xq02l2Sdv6+djy6kq9R8skcraWk1/cxW9vE008rBUjQZLE9hX0d8NfAMfgzTC8wV9UuADPIOdg/uD2Hc9z+FO8C/DXT/Baedn7XqTDDXLrjb6hB2H6n9K7Gvo8nyf6p+/r/H0Xb/gnZh8N7P3pblTU9Rg0jT7i9un2QQIZHYc8D0rxbTbC4+K/iC617Vy1t4fsgfkyR8qjOwH9WPvx2x7bd2kN9byW9xEk0Eg2vG4yGHoRXC/FW8tvC3gGWxsoo7VbphbxxQqFABJZ+B6gEf8CruzOjzx9rVf7uCbce76X8jWvG65pbLoeC6tf/2pqdzd7BEJXLLGowEX+FR7AYH4V7z8M7K38GfDz+0r0+V5ym8mYjnb/AB9QBgerV4b4b0d9f16w09M/wCkSqhI7L/EfwGT+FekfG7xUqtB4bsiEggCvcBemcfIn4Dn8R6V8ZllRYaFXH1NWtF5yf8AX3Hm0HyKVV/0zjJG1H4n+NDtGJruTAB5WGIf0A/M+5r6J07T7Hwf4eEEI8qzsoS7MepABLMfc8muP+DXg0aFog1O5TF9fKGGescXVR+PU/h6V3Gt6Yus6Pe2DOYhcwvDvAyV3AjNfU5Tg50KMsVU1qz11+9L57s7sPTcYub+Jnydf3j6hf3N1J/rJ5Wlb6scn+de8/AqxNt4NknYc3N07g+wAX+YNeMeJPCGp+FtR+x3tu25jiKRASkvptPf6da+k/BujnQPC2mWDLtkihXzF9HPzN/48TXhZBh6ixs51VZxWt+7/pnLhIP2jcuhzvxi8THQPCj28T7bq/JgTB5CY+c/lgf8CFfOyI0jhVBZicAAZJNdv8YfEH9t+MZ4Ubdb2I+zpj+8OXP/AH1kf8BFO+Dvhz+3fF0dxKubawH2hsjgvn5B+fP/AAGuTMKkszzH2MNk+Vfq/wA/kZ1m69blXoex/Dvwing/w7Fbso+2zYluXHUuf4c+g6fme9dTRRX6TRpQoU40oKyR7UYqCUUFeJ/tB3O7UdGt8/6uKSTH+8QP/Za9sr50+NWoi+8dTxAgrawxwjH03n9XNeDxBU5MC4/zNL9f0OTFu1K3cp/CWEzfEHSQP4WkY+wEbV7x428Vw+DtBl1CRfNkyI4Y/wC/IQcA+3BJ+leRfAbTvtPiq6uiuUtrY4PozEAfoGr2nX/Dun+J7JbPUrf7RAriQLuKkMM4IIIPQkfjXHklKqsum6TtKTdr7dF+hnhYy9i+XdniPgbwhe/EnX5tY1dnaxEm6WQ5HnN2RfYcZ9BgCrPx3uo11vS9OhVUitLXKogwq7mxgD6IK9wsbKDTbSK1tYlgt4l2pGgwFFfNfxS1H+0/HerOGysUggHtsAU/qDXFmWFjl2X+zvec2uZ9+v3GdamqNK3VvUT4XaZ/anjvSoyMpFJ57e2wFh+oAr6drw/9n/TPN1bU9QI4hhWFSfVzk/8AoH617hXrcPUfZ4Pnf2m392n6G+DjanfuFfNvxY8V/wDCS+KpUifdZWWYIsdCQfnb8Tx9AK7zxp8YW0mbVtIj02e2vIw0MVwzjqeA4GOmOR+FeH968fPsyhWisNRd9fe+XT+vI58VWUlyRfqel/BPwiNX1mTV7hN1tYkCMEcNKen/AHyOfqVr3uuc8A6PBoHhexsYpI5JVTzJjGwbLty3T0PH4Cret+LNI8OwNJf38MJXpHuBdvYKOTX0mW0KeX4SKm0m9W/P/gbHbRgqNNXPJf2gHU63pSg/MLdiR7FuP5GovgDAW8T6hNztSzKH8XU/+ymuP8c+KX8YeIrjUCpjhwI4Yz1WMdM+55P417D8FPC0mieH5b+5jMdxqBV1VhyIhnb+eSfoRXyuE/27OHWp/Cne/klZfecFP97iOZbHo1ZfiXW4vDmhXuoy4KwRlgp/iboo/EkD8a1K8e+PniHZHY6LG2N/+kzAenIQfnuP4CvtMwxP1PDTq9Vt6vY9KtP2cHI8gvLuW/u5rmdzJPM5kdz1LE5Jr6D+EPg8eHPDq3c6Yvr4CR89UT+FfyOT7n2rxv4d+Gx4o8WWdpIu62Q+dOO2xeSD9TgfjX1ABivk+HMJzyli59NF69X/AF5nBg6d26jFrxH4/wCrCXUtM01T/qYmncD1Y4H6Kfzr26vm74raFrFh4nvL7UVaa3uJD5Fyo+Qp/CvsQMDHtnnrXscQVJxwbjFXTav5Lc6MW2qdkRfCSyN94+0zj5YS8rH0wpx+uK+lq8c+Afh9gb/WZEIVgLaEkdeQWI/JR+dex0cP0HSwSk/tNv8AT9AwkeWnfuNZgqkk4A5JNfJviTVTrmv6hfkki4nZ19lz8o/LFfSHxE1b+xfBeq3IbbIYTEh77n+UEfTOfwr5dALEADJPQV4/E1a8qdBev6L9TnxstVE93+A+ifY/Dt1qTriS8l2of9hOP/Qi35V6fWX4Y0kaF4e0+wAAMEKq2O7Y+Y/ic1qV9dgaH1bDU6XZa+vX8T0KUOSCiFFFFd5qFFFFABRRRQAUUUUAFFFFABRRRQAUUUUAFFFFAHxL+3nqfm+OfDWnZ/499Na4x/10lZfT/pl6/wD1/mGvcv2zdRF98cb2EEE2dlbwEDtlPM/9qV4bX75kdP2eW0V/dv8Afr+p/KfE1X22cYmX95r7tP0CprOzn1C7htbWF7i5mcRxRRqWZ2JwAAOpJ4qGvf8A9ibQItX+MEt3NCsi6bp0twjOoO2QsiAj0OHbmu7HYlYPDTxDV+VXPLyzBPMcZSwidudpX7d39x9Mfs3/AANi+D/hYzXqpJ4l1FVe9kByIh1WFT6DPJHU+wFew0UV/P8AicTVxdaVes7ykf1ngsHRy/Dww2HVoxVl/m/N7sKKKK5TtCiiigAooooAKKKKACiiigAooooAKKKKACiiigAooooAKKKKACiiigAooooAKKKKACiiigAooooAKKKKACiiigAooooAKKKKACiiigAooooAKKKKACiiigAooooAKKKKACiiigAooooAKKKKACiiigAooooAKKKKACiiigAooooAKKKKACiiigAooooAKKKKACiiigAooooAKKKKACiiigAooooAKKKKACiiigAooooAKKKKACiiigAooooAKKKKACiiua+IfiL/AIRnwnfXavsuGXyYMdd7cAj6DJ/CsqtWNGnKpPZK5MpKKcmeEfE3xD/wkfjG+mVt1vA32eHnjavGR9Tk/jXf/ALQvLtNR1d1+aRhbRH/AGR8zfmSv/fNeLojSOFUFmJwABkk19WeENDHhzw1p+ngANDEPMx3c8sfzJr8/wAkpyxmOnip9Lv5vb9TycKnUqubNmiiiv0U9gKKKKACiiigArwj49a19r8QWenI2UtId7D/AG35/wDQQv517sTivlHxdq/9u+JtSv8AO5Zp2KH/AGBwv/joFfKcR1/Z4VUl9p/gtfzscGMlaCj3Oj+F0sOhtq/iS5XdHptvtiU8bppOFA/AEH0zmq3gPQZvH3jTzL3M0Ic3V2x6MM52/iSBj0z6VkX2oC38N2GlRHG+Rry493PyoPwUZ/4HXuXwf8MDw/4UiuJU23d/idyeoT+Aflz9WNfPZdQ+uVaWH+xD3pebf9JfJnHRh7SUYdFqzuQABgcCloor9MPbGsivjcoODkZHQ1Q8Q6smhaJfag+CLeFpAD3IHA/E4H41o15t8ddWNl4Uhs0bDXk4BHqi/Mf121w42v8AVsNUrdl+PT8TKpLkg5Hgs0r3EryyMXkdizMepJ6mvoH4J6H/AGX4QF267Zr+Qy5xg7B8qj9Cf+BV8/QQvczxwxjLyMEUepJwK+udLsI9K021s4v9XbxLEv0UY/pXxHDdD2ledeX2V+L/AOAmeZgo3m5voWqKKK/RT2COaZLeF5ZGCRopZmPQAck18l65qba1rN9fv964maXB7AnIH4Cvf/jB4g/sPwdPCjYuL4/Z0x/dPLn/AL5yP+BCvnRI2ldUQFnY4AA5Jr8+4kxHPUhh49NX6vb+vM8jGzvJQR7t8BtJ+yeGru+ZcNdz4U+qIMD9S9enVk+FtHGgeHdP08AboIVV8dC/Vj+ZNa1fZ4Gh9Ww1Ol1S/Hr+J6VKPJBRILy6Sys57mTiOFGkY+wGTXyLd3L3l1NcSHMkrtIx9ycmvpH4sap/ZfgTUiGxJOBbr77jgj/vndXzSAWIAGSegr4ziWtzVadFdFf7/wDhjzcbK8lE+hfghpf2DwUtwww15O8vvtHyAf8AjpP416DWZ4c0saLoGn2OMG3gSNsd2AGT+ea06+1wdH6vh6dLsl9/U9OnHkgonhHx61VLnxDZWKKubWDc7gc7mOcE+wAP/Aq5r4e+CG8capPbNO1rBBEZHlVd3OcKMe/P5Gs7xlq39ueKdUvd25ZZ22H/AGB8q/oBXsPwH0oWnhi6viMPdzkA+qIMD9S1fn1CnHNM1k56xu38lov0PIilXru+xzF98ANUiJ+x6laXCj/nsrRk/lu/nVOH4D+IXcB57CJe7GVj+gWvf6K+plw/gW7pNfM7vqlI848J/BXS9DmjudQk/tW5Q5VGXbEp/wB3+L8ePavRgMUtchqHxO0ix8T22hr5t1dSyrCzwAFI3Y4AJJ7Z5x0+vFenCGEy2CjG0U3b1f5s3Sp0VZaHX18r+Otd/wCEj8V6jfBt0TSlIv8AcX5V/MDP419E+O9XOh+ENVvFbbIkJVGHZm+Vf1Ir5Yr5bibEfw8OvV/kv1OHGz2ge4/AbQfsuj3mrSD95dP5UZP9xep/Fif++a9VrI8KaSNC8NabYY2tDAocY/jxlj+ZNa9fVYDD/VcLTpdUtfV6v8TvpQ5IKIVFPBHcxNHNGssbDDI65BHuDUtFd7V9zUjhhjt4ljhjWKNRhUQYAHsBUlFFPYDyr4/ap5OiadYK2GuJjKwH91Bj+bD8q8x+Hek/21400m2YZQTCVx22p8xH47cfjXQ/HPUvtfjJbYH5bS3RCPRmyxP5Ffyq78AtM+0a/qF8RkW9uIwfRnbr+Sn86/NsR/tucqHRNL5R3/Jniz/e4m3n+R7rRRRX6Se0FFFFABRRRQAUUUUAFFFFABRRRQAUUUUAFFFFABRRRQB+av7TN4998dvF0j9Vuli69kiRB+iivMa9i/at8DXvhD4wavdywONP1iT7daz4O19wHmDPqr5yPQqe4rx2v6FyyUJ4Ki6buuWP5H8i5zCpTzLERqq0ueX4tv8AHcK+w/2CPDzJp/izXXXKyyw2URx3UM7j/wAfjr48r9Jv2avA0vgH4PaJZXUflX10pv7lSMFXk5AI9QmxT7g14HFeJVHL/ZX1m0vktX+S+8+s4EwbxGbKtbSmm/m9F+bfyPUqKKK/GT+jgooooAKKKKACiiigAooooAKKKKACiiigAooooAKKKKACiiigAooooAKKKKACiiigAooooAKKKKACiiigAooooAKKKKACiiigAooooAKKKKACiiigAooooAKKKKACiiigAooooAKKKKACiiigAooooAKKKKACiiigAooooAKKKKACiiigAooooAKKKKACiiigAooooAKKKKACiiigAooooAKKKKACiiigAooooAKKKKACiiigAooooAKKKKACiiigAooooAK8K+O/iP7ZrNtpET/urNfMlA/56MOB+C4/76Ne06vqcOjaZdX05xDbxtI3vgdB7mvk/VNRm1fUbm9nO6a4kaR8epOcD2r5DiPFezoLDxest/Rf8H8jz8ZUtHkXU3Ph3bWb+J7e71KeO3sLL/SZXkOASv3R7ktjjvzXo2ofH+0hvwlnpclxaA4aWSTYxHqFwf1P5V4nRXx+GzOvg6Xs6Gl3dvdv7+h50K0qceWGh9caNq9rrumW9/Zv5lvOu5T3HqD7g5FXq8Y+AOuS/aNR0dstFs+1R/7JBCt+eV/KvZ6/Tsvxf13DRrdXv6nt0antYKQUUUV6JsFFFFAGB471b+xPCGq3YO11gKIfRm+Vf1Ir5Yr3b496oLfw7ZWKth7q43keqoOf1Za8Jr804jre0xapr7K/F6/lY8XGSvUt2N7wRoDeKfFFhYMC0TOGmPpGvLfoMfiK+plUIoVQFUDAA7V5D8AtB2Q6jrDry5FtEe+Bhn/9l/I17BX0nD+G9jhfaveevy6f5/M7MJDlp83cKKKK+nO4K8N/aAvC+vaZaZ+WK2MoHuzEf+yCvcq8D+PNo8Xiy0nI/dy2igHHcM2R+o/OvnM/bWBlbuvzOPF/wmct8PbMX3jfRYmGQLlZCD/s/N/SvqWvmX4UyrF8QNIZgCC7rz6mNgP519NVx8NJfVpvrzfojPBfA/UKKK4j4p+N18JaG0MEgGp3alIQDzGO7/h29/oa+nxFeGGpSq1HojtnJQi5M8p+L/igeIfFUkML77SxBgjI6Fs/O358f8BFJ8IPDR17xdDO6ZtbDE8hI43fwD8+f+AmuIAZ3AALMTgAckmvpj4aeEf+ER8MxQyri9uD51we4YjhfwHH1z61+dZbSnmmPdepsnd/ov66I8ejF16vPL1Otooor9NPbPHv2gdWxFpWmKerNcuPp8q/zevOvh/pX9teMtJtiu5PPEjjttT5j+grQ+LWr/2v45v8HMdti2Xnpt+8P++i1dJ8AtI8/WdR1FlytvEIVz/ec5/kv61+ZVP+FDOLdOa3yjv+R4j/AH2It5/ke5Vk+K9ROk+GtUvFOHhtpGU/7W07f1xWtXE/GO4aDwBfhQf3jRoSB0G8H+mPxr9CxdR0sPUqLom/wPXqPlg2fN9fUvgCwGm+C9GgAwfsySEe7fMf1Y18tV9fWEYgsbeMAgJGq4PbAFfE8MQTq1Z9kl9//DHm4Je9Jliiobq6hsreSe4lSCGMbnkkOFA9Sa8T+Inxhk1QS6bobtDaH5ZLvo8o9F7qPfqfbv8AX43H0cDDnqvXour/AK7noVasaSvI2Pib8WVsfO0nQ5Q1yQUnu0PEXqqH+979u3PST4PfDw2Eaa9qcR+1yjNtG45jU/xn3Pb2Pvxz3wl+Gp1maPWdUi/0CM5ghcf69h3I/uj9T7V7sBivGwFCtj6qx+L2+zHt5/169jmowlVl7Wp8keb/AB3vWt/CNvApx9oulDD1UKx/ntrxXwxZjUPEmlWpGVluokP0LjP6V7B8frd38P6dMBlI7oqfxU4/lXlHgWQReM9EZjgfbIhn6sBXgZx7+aKMtvd+45MTrXs/I+qqKKK/Sj2grjfiN8QIvBNgixBJ9TnH7mFuiju7Y7fzP0NaXjPxjZ+DNJa7uCJJmysFuDhpW/wHc9vrivC/DFhe/E3x0sl8xlVm865bssan7o9B0UfWvnczzCVJrC4fWrLT0v1/r1OOvWcbU4fEz37wrfXmp+HdPu7+NIrueISOiAgDPI4PTjFa1NVQqgAYA4AFVtXvRpulXt2elvC8v/fKk/0r3Y/u6a5ney39DqXurU+XvGuo/wBq+LdWugcq9y4U+qg4X9AK9f8AgLYeR4XvLojDT3RA46qqjH6lq8HJLEkkljySa+lvhPaC08A6UMYZ1eQn1y7EfpivzzIU6+PlVl2b+bf/AATx8J71VyZ19ZY8S6WdZGkrfQtqJBP2dWy3AyR9cc461wfxL+LEeiiXS9HkWXUDlZbgcrB7D1b+VQfBzwJLa/8AFR6kGN3OCbdXOSFbrIfdsnHsT68fWyzH2mKWFwy5rfE+iX+f6/h6Drc1RQhr3PV6KKK9s6gooooAKKKKACiiigAooooAKKKKACiiigAooooAwfGXgfQviDoz6V4g02HUrJjuCSghkbpuRhgqeTyCDya8H1f9hTwfd3DSafrWr6ejHPlO0cyr7AlQcdOpNfS1FelhcyxeCXLh6jiu3T7noeNjsmy/Mpc2LoqT79fvWp4R8Of2P/B3gLXINXuJ7rxBd2/zQx3wTyY3zw+wDkjtkkA84zjHu9FFY4rGV8bP2mIm5PzOjBZfhctp+ywlNQT7fq92FFFFcZ6IUUUUAFFFFABRRRQAUUUUAFFFFABRRRQAUUUUAFFFFABRRRQAUUUUAFFFFABRRRQAUUUUAFFFFABRRRQAUUUUAFFFFABRRRQAUUUUAFFFFABRRRQAUUUUAFFFFABRRRQAUUUUAFFFFABRRRQAUUUUAFFFFABRRRQAUUUUAFFFFABRRRQAUUUUAFFFFABRRRQAUUUUAFFFFABRRRQAUUUUAFFFFABRRRQAUUUUAFFFFABRRRQAUUUUAFFFFABRRRQAUUUUAeLfHTXtWgvYtKz5OkTxLJ8q/wCuYHkFvYgcfQ+leRV9Y+IfDdh4o05rPUIRLGeVYcOh9VPY15Y/7Psv2/Caun2LPUxHzAPTGcfjn8K+AzfKcXXxLq0/fT89vLXoeTiMPUlPmjrc828OeF9S8VXotdOtzKw5eQ8JGPVj2/r2r2jwv8EtJ0tEl1UnVLnqVOViU+w6n8fyrtvD/h6y8M6ZHY2EQjhQct/E57sx7mtOvXy/IqGGip11zT/BfL/M6KWFjBXlqzP0zQNM0UubCwtrNnADNBEELDtkgc1oUUV9NGMYLlirI7UktEFFFFUMKKKKAPCfj9NK3iTTojnyFtNy+m4uwb9AteX96+sdf8Mab4ntfs+pWqXCjOxjw6E91YciuE0/4G2OneIre9F889hC3mC2lQbiRyAWHBGevHbFfA5lkuJr4p1qdmpP7v68jyq2GnKfMup2PgXQ/wDhHfCenWRXbKsQeUf7bfM36nH4Vv0UV91SpxpQjTjslb7j04pRSSCiiitCgrjfid4JPjLQwLcAahakvAW4DZ+8mffA/ECuyorCvQhiaUqVRaMicVOLiz5Is57vw3rUE5jaG8s5lfy5AQQynOCK+mdA8aaR4i0+O6tr2FcjLxSOFeM9wwJ/+tTfEvgbRvFgB1C0VpgMC4jOyQD6jr9DmuDvv2fbZyxs9Ymi9FnhD/mQR/KvlcNgsdlU5KglUg/OzOGFKrh2+RXR0ni34s6L4chkS3nTUr7GFht2DKD/ALTDgfTk+1eAa7rl54j1OW/vpfNnkP4KOygdgK72T4Ba6HPl32nMnYs8gJ/DYa6jwr8DbLTJ0udXuBqMiHIt0XEWf9rPLfTgfWvPxVDNM0qKFSHLFfcvPzMZxr13ZqyMX4OfDxrieLX9RixDGd1pE4++3/PQ+w7e/Pbn2ymoixqFUBVAwABgAU6vscDgqeBoqlD5vuz0aVNUo8qCqWsalHo+lXl9L/q7eJpSPXAzirtedfHDWv7O8JLZI2Jb6UIR32L8zH89o/GtMZXWGw863Zfj0/EqpLkg5HgVxcPdXEs0rbpZGLsfUk5NfQ3wY0f+y/BMMzLiS9kac+uPur+i5/Gvnyxs5NQvre1hG6WeRYkHqScD+dfW2n2Mem6fbWkQxFBEsSfRRgfyr4jhug51p15dFb5v+vxPLwUbycmWazfEOiW/iTRrrTbrPkzrgsvVT1DD3BAP4VpUV+gThGcXCSumeu0mrM+XPF3gLVfBs5+1xeZaFtsd1HyjemfQ+x/DNehx/Hy2g0eBF0yaS/WMKwZwsW4DGQeTjvjFesXlnBqNrJbXUSXEEi7XjkGVYfSvKvEHwEhnuGl0e++zIxz9nuQWC/Rhzj6g/WvjquW4vLpSnlrupbp2uvS+/wDW55sqNSi26PU828VeO9X8Xy5vrjFuDlLaEbY1/Dufc5rp/hp8K5fEbxalqiNDpSnKRnIa4+novv37eo7Pwp8EdO0idLnVJv7UmU5WHZtiB9x1b8ePavSlUKoAGAOABUYHJatWp9YzB3fa9/v/AMgpYaUnz1hsUSQRpHGgSNAFVVGAAOgAqSiivt9j0zG8W+HYvFPh+702Vtnmr8j4+44OVP5/pmvmLUNOv/C+sGC5ja2vLZwwz6g5DA9x3Br62rH8Q+FNL8U24i1K0S42j5JOjp9GHIr53Ncq+v2qU3aa/E46+H9rqtyh4U8faT4n02KZbuGC62jzraRwrI3fg9R71Q8X/FXRvDMDpBOmo3+MLBA4ZQf9thwPp19q52//AGf7GRmNlqtxbjss0ayfqNtc/P8AALW1kIhv9PkTs0jOp/IKf51y1sTm8KXIqK5v5k7/ADsZyniFG3Lr3OF17X9R8W6qbq8kae4kO1I1HCjPCqPSvoH4ZeCh4O0FRMo/tG5xJcH+76Jn2z+ZNY3gD4QR+GL5dR1KeO9vEH7qONT5cZ/vZPJPpwMfy9KoyfLKlGbxWK+N7eXdvzY8PQlF+0qbhXN/EYzf8IPrXkKXk+zsCB/d/i/TNdJSEBgQRkHsa+nq0/a05U72umvvO2S5k0fHVdePihrEXha20O1ZLSKJDG1xFkSsuTxnt17c16n4w+DWla5G8+mKul3xJPyg+U59Cv8AD9V/I1znhb4Ezx6gs2u3EL20ZyLe2YkyfUkDA+nP0r83WU5jharp0dpaXT0t59V/Vrnj/V60JWj1Mv4UfDVtfnj1fU4v+JbG2Yom/wCW7A9x/dH6nj1r3oDFMhhS3iSKJFjiQBVRRgKB0AFSV91gMDTwFL2cNX1fd/1senRpKlGyCiiivTNw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vnn4169/a3i9rRGzDYRiIYPG8/Mx/UD/gNe765q0Wh6PeahN/q7eIyEZ6kDgficD8a+Tbu7kv7ue5mbdNM7SO3qxOSf1r43iTE8lKOHW8tX6L/g/kebjZ2iodzt/gvon9q+M4p3XMVlGZznpu+6o/M5/4DX0VXnHwO0L+zvC0l/IuJb+TcD38teF/Xcfxr0evTyPD/V8FFveWv37fgb4WHJTXnqFFFFe+d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UVxcR2kEs0riOKNS7ueigDJP5Um7asDyv48+I/s+n2mixP+8uD58yjqEU/KPxbJ/4DXjukabNrOqWtjAMzXEixr7ZPX6DrV7xh4hfxT4ivdRfKpK+I1P8KDhR+X65ruvgR4b+16tc6zKv7q0XyoSe8jDk/gv/AKFX5bVk83zKy+Fu3/bq/pv5nhSf1itZbfoe06dYRaXp9tZwDEMEaxoPYDAq1RRX6kkoqy2Pd2Ciiim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Xlnxv8X/2fpiaJbPi4uxvn2/wxZ4H/AiPyB9a77xN4itfC2jXGoXTfJGPlQHmRj0Ue5/xPavlvWtYudf1W5v7t9887bm9B6AewGBXyufY9Yej9Xg/el+C/wCDt95wYutyR5FuyrDC9zNHFEheWRgqovUk8AV9T+DfDqeFvDlnpygGSNN0rL/FIeWP5/oBXkvwQ8If2lqj63cpm2tDthB6NLjr/wABB/Mj0r3aufh3BezpvFTWstF6f8H9CMHSsud9Qooor7I9I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ry/4rfEDWvB+tWEFgsS2rw+azSR7vMbcQVz6AbenPNeoVkeJfDNh4r0x7K+i3oeUccNG2PvKfWuDHUq1ag4UJcsuj/QyqxlKLUHZmV4H+Imn+NLUKjC21FR+8tWPP1X1H8u9dZXzF4s8Fat8P9SSQu5g35t7+DKjPbkfdb2/LNdh4S+Ok9qiW2vQtdIOBdwACT/gS9D9Rj6GvAwmdezl9Xx65Zrr0+f9WOSnibPkq6M9torC0jxxoOuIDZ6rbOx/5Zu+x/8AvlsGtSXUbSFC8l1CijqzSAAfrX1EK1OpHmhJNep3KUWrplmqmpana6PZS3l7OlvbRDLSOeB/ifauS8RfF7w/oUbrDcDU7kdIrU7lz7v0/LP0rxLxh461PxndB7t/LtkOYrWPhE9/c+5rw8fnWHwkXGm+afZbfN/puctXEwpqy1Za+IPju48barvGYdPhJW3hJ7f3m/2j+nT3OP4b8P3XifWLfTrRf3kp+Z8cRr3Y+wqnY2M+pXcVraxNPcSttSNBkk19HfDnwDF4K0zMm2XU5wDPKOQPRF9h+p/CvjMDhK2b4l1Kr0+0/wBF/WiPNpU5YifNLbqdFomjW3h/SrbT7RdkECbR6k9yfcnJ/Gr9FFfqcYqEVGKske6kkrIKKKKo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XvbKDUbWS2uoUuIJBh45FyCPpXj/jH4GyRtJdeH5PMTqbKZsMP91j1+h/M17RRXn4vAUMdHlrR179UY1KUKqtJHyFqGmXek3Bt722ltZh1SZCp/Xt71Wr671PT7XUrR4ru2huo8E7Jow4z9DXzH40tobXWZEgiSFAT8sahR+Qr82zPLVl8rKd0/I8atR9k9zArb8NeDdW8WXAj0+1Z484a4f5Yk+rf0GT7V0fwk0201HWVS7tYbpN33Zow47eor6FiiSCNY40WONRhUUYAHsK6cqymGO9+pKyXRf5/8AuhQVXVs5PwJ8OLDwVB5gP2vUnGJLlhjA/uqOw/U/pXX0UV+k0aFPDwVOkrJHtRioLligooorcoKKKKACiiigAooooAKKKKACiiigAooooAKKKKACiiigAooooAKKKKACiiigAooooAKKKKACiiigD//2Q=="/>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41&quot; value=&quot;Parent Engagement in RtI&quot;/&gt;&lt;property id=&quot;20142&quot; value=&quot;Created by the Florida Department of Education's State Transformation Team in April, 2010&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82&quot; value=&quot;0&quot;/&gt;&lt;property id=&quot;20183&quot; value=&quot;1&quot;/&gt;&lt;property id=&quot;20184&quot; value=&quot;7&quot;/&gt;&lt;property id=&quot;20193&quot; value=&quot;-1&quot;/&gt;&lt;property id=&quot;20221&quot; value=&quot;S:\DARES\Projects\PBS Project\Products for Review\General Overview\Products - General Overview\DOE and PBS Logos and Clipart\PBS RTI Logos\&quot;/&gt;&lt;property id=&quot;20224&quot; value=&quot;C:\Documents and Settings\childs\Desktop\STTPIRtI&quot;/&gt;&lt;property id=&quot;20226&quot; value=&quot;F:\Karen's File\Transformation Team\Parents\Parent Engagement 4 Parents 4 19 10.ppt&quot;/&gt;&lt;property id=&quot;20250&quot; value=&quot;0&quot;/&gt;&lt;property id=&quot;20251&quot; value=&quot;0&quot;/&gt;&lt;property id=&quot;20259&quot; value=&quot;1&quot;/&gt;&lt;property id=&quot;20501&quot; value=&quot;C:\Documents and Settings\childs\My Documents\My Adobe Presentations\&quot;/&gt;&lt;object type=&quot;8&quot; unique_id=&quot;10002&quot;&gt;&lt;/object&gt;&lt;object type=&quot;2&quot; unique_id=&quot;10003&quot;&gt;&lt;object type=&quot;3&quot; unique_id=&quot;10004&quot;&gt;&lt;property id=&quot;20148&quot; value=&quot;5&quot;/&gt;&lt;property id=&quot;20300&quot; value=&quot;Slide 2 - &amp;quot;What is RtI?&amp;quot;&quot;/&gt;&lt;property id=&quot;20303&quot; value=&quot;-1&quot;/&gt;&lt;property id=&quot;20307&quot; value=&quot;256&quot;/&gt;&lt;property id=&quot;20308&quot; value=&quot;slide 2_256_2_63370.flv&quot;/&gt;&lt;property id=&quot;20309&quot; value=&quot;-1&quot;/&gt;&lt;property id=&quot;20310&quot; value=&quot;1&quot;/&gt;&lt;property id=&quot;20311&quot; value=&quot;0,-1&quot;/&gt;&lt;property id=&quot;20314&quot; value=&quot;0&quot;/&gt;&lt;property id=&quot;20315&quot; value=&quot;0&quot;/&gt;&lt;property id=&quot;20316&quot; value=&quot;-1&quot;/&gt;&lt;/object&gt;&lt;object type=&quot;3&quot; unique_id=&quot;10005&quot;&gt;&lt;property id=&quot;20148&quot; value=&quot;5&quot;/&gt;&lt;property id=&quot;20300&quot; value=&quot;Slide 3 - &amp;quot;What can I expect?&amp;quot;&quot;/&gt;&lt;property id=&quot;20303&quot; value=&quot;-1&quot;/&gt;&lt;property id=&quot;20307&quot; value=&quot;257&quot;/&gt;&lt;property id=&quot;20309&quot; value=&quot;-1&quot;/&gt;&lt;property id=&quot;20311&quot; value=&quot;0,77113&quot;/&gt;&lt;property id=&quot;20314&quot; value=&quot;0&quot;/&gt;&lt;property id=&quot;20315&quot; value=&quot;0&quot;/&gt;&lt;property id=&quot;20316&quot; value=&quot;77113&quot;/&gt;&lt;/object&gt;&lt;object type=&quot;3&quot; unique_id=&quot;10006&quot;&gt;&lt;property id=&quot;20148&quot; value=&quot;5&quot;/&gt;&lt;property id=&quot;20300&quot; value=&quot;Slide 4 - &amp;quot;What are the goals of Tiers?&amp;quot;&quot;/&gt;&lt;property id=&quot;20303&quot; value=&quot;-1&quot;/&gt;&lt;property id=&quot;20307&quot; value=&quot;258&quot;/&gt;&lt;property id=&quot;20309&quot; value=&quot;-1&quot;/&gt;&lt;property id=&quot;20311&quot; value=&quot;0,125452&quot;/&gt;&lt;property id=&quot;20314&quot; value=&quot;0&quot;/&gt;&lt;property id=&quot;20315&quot; value=&quot;0&quot;/&gt;&lt;property id=&quot;20316&quot; value=&quot;125452&quot;/&gt;&lt;/object&gt;&lt;object type=&quot;3&quot; unique_id=&quot;10007&quot;&gt;&lt;property id=&quot;20148&quot; value=&quot;5&quot;/&gt;&lt;property id=&quot;20300&quot; value=&quot;Slide 5 - &amp;quot;What are the 3 Tiers?&amp;quot;&quot;/&gt;&lt;property id=&quot;20303&quot; value=&quot;-1&quot;/&gt;&lt;property id=&quot;20307&quot; value=&quot;264&quot;/&gt;&lt;property id=&quot;20309&quot; value=&quot;-1&quot;/&gt;&lt;property id=&quot;20311&quot; value=&quot;0,102799&quot;/&gt;&lt;property id=&quot;20314&quot; value=&quot;0&quot;/&gt;&lt;property id=&quot;20315&quot; value=&quot;0&quot;/&gt;&lt;property id=&quot;20316&quot; value=&quot;102799&quot;/&gt;&lt;/object&gt;&lt;object type=&quot;3&quot; unique_id=&quot;10008&quot;&gt;&lt;property id=&quot;20148&quot; value=&quot;5&quot;/&gt;&lt;property id=&quot;20300&quot; value=&quot;Slide 7 - &amp;quot;Get involved, ask key questions&amp;quot;&quot;/&gt;&lt;property id=&quot;20303&quot; value=&quot;-1&quot;/&gt;&lt;property id=&quot;20307&quot; value=&quot;259&quot;/&gt;&lt;property id=&quot;20308&quot; value=&quot;slide 7_259_2_75958.flv&quot;/&gt;&lt;property id=&quot;20309&quot; value=&quot;-1&quot;/&gt;&lt;property id=&quot;20310&quot; value=&quot;1&quot;/&gt;&lt;property id=&quot;20311&quot; value=&quot;0,-1&quot;/&gt;&lt;property id=&quot;20314&quot; value=&quot;0&quot;/&gt;&lt;property id=&quot;20315&quot; value=&quot;0&quot;/&gt;&lt;property id=&quot;20316&quot; value=&quot;-1&quot;/&gt;&lt;/object&gt;&lt;object type=&quot;3&quot; unique_id=&quot;10009&quot;&gt;&lt;property id=&quot;20148&quot; value=&quot;5&quot;/&gt;&lt;property id=&quot;20300&quot; value=&quot;Slide 8 - &amp;quot;What do I do if I believe my child is struggling?&amp;quot;&quot;/&gt;&lt;property id=&quot;20303&quot; value=&quot;-1&quot;/&gt;&lt;property id=&quot;20307&quot; value=&quot;260&quot;/&gt;&lt;property id=&quot;20308&quot; value=&quot;slide 8_260_2_98653.flv&quot;/&gt;&lt;property id=&quot;20309&quot; value=&quot;-1&quot;/&gt;&lt;property id=&quot;20310&quot; value=&quot;1&quot;/&gt;&lt;property id=&quot;20311&quot; value=&quot;0,-1&quot;/&gt;&lt;property id=&quot;20314&quot; value=&quot;0&quot;/&gt;&lt;property id=&quot;20315&quot; value=&quot;0&quot;/&gt;&lt;property id=&quot;20316&quot; value=&quot;-1&quot;/&gt;&lt;/object&gt;&lt;object type=&quot;3&quot; unique_id=&quot;10010&quot;&gt;&lt;property id=&quot;20148&quot; value=&quot;5&quot;/&gt;&lt;property id=&quot;20300&quot; value=&quot;Slide 9 - &amp;quot;Does RtI have anything to do with Special Education?&amp;quot;&quot;/&gt;&lt;property id=&quot;20303&quot; value=&quot;-1&quot;/&gt;&lt;property id=&quot;20307&quot; value=&quot;262&quot;/&gt;&lt;property id=&quot;20309&quot; value=&quot;-1&quot;/&gt;&lt;property id=&quot;20311&quot; value=&quot;0,33899&quot;/&gt;&lt;property id=&quot;20314&quot; value=&quot;0&quot;/&gt;&lt;property id=&quot;20315&quot; value=&quot;0&quot;/&gt;&lt;property id=&quot;20316&quot; value=&quot;33899&quot;/&gt;&lt;/object&gt;&lt;object type=&quot;3&quot; unique_id=&quot;10011&quot;&gt;&lt;property id=&quot;20148&quot; value=&quot;5&quot;/&gt;&lt;property id=&quot;20300&quot; value=&quot;Slide 10 - &amp;quot;Does RtI have anything to do with Special Education (cont’d)?&amp;quot;&quot;/&gt;&lt;property id=&quot;20303&quot; value=&quot;-1&quot;/&gt;&lt;property id=&quot;20307&quot; value=&quot;263&quot;/&gt;&lt;property id=&quot;20309&quot; value=&quot;-1&quot;/&gt;&lt;property id=&quot;20311&quot; value=&quot;0,54632&quot;/&gt;&lt;property id=&quot;20314&quot; value=&quot;0&quot;/&gt;&lt;property id=&quot;20315&quot; value=&quot;0&quot;/&gt;&lt;property id=&quot;20316&quot; value=&quot;54632&quot;/&gt;&lt;/object&gt;&lt;object type=&quot;3&quot; unique_id=&quot;10012&quot;&gt;&lt;property id=&quot;20148&quot; value=&quot;5&quot;/&gt;&lt;property id=&quot;20300&quot; value=&quot;Slide 11 - &amp;quot;Learn more about Response to Intervention (RtI)&amp;quot;&quot;/&gt;&lt;property id=&quot;20303&quot; value=&quot;-1&quot;/&gt;&lt;property id=&quot;20307&quot; value=&quot;261&quot;/&gt;&lt;property id=&quot;20309&quot; value=&quot;-1&quot;/&gt;&lt;property id=&quot;20311&quot; value=&quot;0,38970&quot;/&gt;&lt;property id=&quot;20314&quot; value=&quot;0&quot;/&gt;&lt;property id=&quot;20315&quot; value=&quot;0&quot;/&gt;&lt;property id=&quot;20316&quot; value=&quot;38970&quot;/&gt;&lt;/object&gt;&lt;object type=&quot;3&quot; unique_id=&quot;10057&quot;&gt;&lt;property id=&quot;20148&quot; value=&quot;5&quot;/&gt;&lt;property id=&quot;20300&quot; value=&quot;Slide 1 - &amp;quot;Response to Instruction/Intervention (RtI)&#10; for Parents and Community &amp;quot;&quot;/&gt;&lt;property id=&quot;20303&quot; value=&quot;-1&quot;/&gt;&lt;property id=&quot;20307&quot; value=&quot;265&quot;/&gt;&lt;property id=&quot;20308&quot; value=&quot;FLV_265_2_75898.flv&quot;/&gt;&lt;property id=&quot;20309&quot; value=&quot;-1&quot;/&gt;&lt;property id=&quot;20310&quot; value=&quot;1&quot;/&gt;&lt;property id=&quot;20311&quot; value=&quot;0,-1&quot;/&gt;&lt;property id=&quot;20314&quot; value=&quot;0&quot;/&gt;&lt;property id=&quot;20315&quot; value=&quot;0&quot;/&gt;&lt;property id=&quot;20316&quot; value=&quot;-1&quot;/&gt;&lt;/object&gt;&lt;object type=&quot;3&quot; unique_id=&quot;10070&quot;&gt;&lt;property id=&quot;20148&quot; value=&quot;5&quot;/&gt;&lt;property id=&quot;20300&quot; value=&quot;Slide 6&quot;/&gt;&lt;property id=&quot;20303&quot; value=&quot;-1&quot;/&gt;&lt;property id=&quot;20307&quot; value=&quot;266&quot;/&gt;&lt;property id=&quot;20309&quot; value=&quot;-1&quot;/&gt;&lt;property id=&quot;20311&quot; value=&quot;0,68358&quot;/&gt;&lt;property id=&quot;20314&quot; value=&quot;0&quot;/&gt;&lt;property id=&quot;20315&quot; value=&quot;0&quot;/&gt;&lt;property id=&quot;20316&quot; value=&quot;68358&quot;/&gt;&lt;/object&gt;&lt;/object&gt;&lt;object type=&quot;10&quot; unique_id=&quot;10422&quot;&gt;&lt;object type=&quot;11&quot; unique_id=&quot;10423&quot;&gt;&lt;property id=&quot;20180&quot; value=&quot;0&quot;/&gt;&lt;property id=&quot;20181&quot; value=&quot;0&quot;/&gt;&lt;property id=&quot;20182&quot; value=&quot;0&quot;/&gt;&lt;property id=&quot;20183&quot; value=&quot;1&quot;/&gt;&lt;/object&gt;&lt;object type=&quot;12&quot; unique_id=&quot;10424&quot;&gt;&lt;/object&gt;&lt;object type=&quot;13&quot; unique_id=&quot;10622&quot;&gt;&lt;/object&gt;&lt;/object&gt;&lt;object type=&quot;4&quot; unique_id=&quot;10441&quot;&gt;&lt;object type=&quot;5&quot; unique_id=&quot;10459&quot;&gt;&lt;property id=&quot;20000&quot; value=&quot;0&quot;/&gt;&lt;property id=&quot;20149&quot; value=&quot;Karen Elfner Childs&quot;/&gt;&lt;property id=&quot;20150&quot; value=&quot;Florida's PBS:RtIB Project&quot;/&gt;&lt;property id=&quot;20153&quot; value=&quot;childs@fmhi.usf.edu&quot;/&gt;&lt;property id=&quot;20159&quot; value=&quot;PBS_Logo_08_vert.JPG&quot;/&gt;&lt;/object&gt;&lt;/object&gt;&lt;/object&gt;&lt;/database&gt;&#10;"/>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oval"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oval"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4652</TotalTime>
  <Words>3203</Words>
  <Application>Microsoft Macintosh PowerPoint</Application>
  <PresentationFormat>On-screen Show (4:3)</PresentationFormat>
  <Paragraphs>123</Paragraphs>
  <Slides>13</Slides>
  <Notes>12</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Default Design</vt:lpstr>
      <vt:lpstr>Respuesta a la  Instrucción/Intervención (RtI)  para los Padres y  la Comunidad</vt:lpstr>
      <vt:lpstr>¿ Que puedo esperar?</vt:lpstr>
      <vt:lpstr>¿Que es RtI?</vt:lpstr>
      <vt:lpstr>¿Cuál es propósito de RtI?</vt:lpstr>
      <vt:lpstr>¿Cuales son los 3 Niveles de RtI?</vt:lpstr>
      <vt:lpstr>Niveles de Apoyo y el Proceso de Solución de Problemas </vt:lpstr>
      <vt:lpstr>Involúcrese, haga preguntas claves</vt:lpstr>
      <vt:lpstr>¿Que debo hacer si creo que mi niño esta teniendo dificultades?</vt:lpstr>
      <vt:lpstr>¿Tiene RtI algo que ver con Educación Especial? </vt:lpstr>
      <vt:lpstr>¿Tiene RtI algo que ver con Educación Especial (cont.)?</vt:lpstr>
      <vt:lpstr>Aprenda más sobre Respuesta a la Intervención (RtI)</vt:lpstr>
      <vt:lpstr>Información de Contacto</vt:lpstr>
      <vt:lpstr>Slide 13</vt:lpstr>
    </vt:vector>
  </TitlesOfParts>
  <Company>TechSmith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r.eash</dc:creator>
  <cp:lastModifiedBy>David Wheeler</cp:lastModifiedBy>
  <cp:revision>339</cp:revision>
  <cp:lastPrinted>2010-08-09T13:49:22Z</cp:lastPrinted>
  <dcterms:created xsi:type="dcterms:W3CDTF">2010-08-09T16:25:34Z</dcterms:created>
  <dcterms:modified xsi:type="dcterms:W3CDTF">2010-08-09T18:23:01Z</dcterms:modified>
</cp:coreProperties>
</file>